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43" r:id="rId2"/>
    <p:sldId id="605" r:id="rId3"/>
    <p:sldId id="621" r:id="rId4"/>
    <p:sldId id="622" r:id="rId5"/>
    <p:sldId id="623" r:id="rId6"/>
    <p:sldId id="624" r:id="rId7"/>
    <p:sldId id="625" r:id="rId8"/>
    <p:sldId id="637" r:id="rId9"/>
    <p:sldId id="638" r:id="rId10"/>
    <p:sldId id="639" r:id="rId11"/>
    <p:sldId id="628" r:id="rId12"/>
    <p:sldId id="641" r:id="rId13"/>
    <p:sldId id="642" r:id="rId14"/>
    <p:sldId id="620" r:id="rId15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6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orient="horz" pos="1116" userDrawn="1">
          <p15:clr>
            <a:srgbClr val="A4A3A4"/>
          </p15:clr>
        </p15:guide>
        <p15:guide id="4" orient="horz" pos="612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orient="horz" pos="2244" userDrawn="1">
          <p15:clr>
            <a:srgbClr val="A4A3A4"/>
          </p15:clr>
        </p15:guide>
        <p15:guide id="7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Curtis" initials="MC" lastIdx="3" clrIdx="0">
    <p:extLst>
      <p:ext uri="{19B8F6BF-5375-455C-9EA6-DF929625EA0E}">
        <p15:presenceInfo xmlns:p15="http://schemas.microsoft.com/office/powerpoint/2012/main" userId="S-1-5-21-3528010562-1598428148-1902355787-491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883" y="130"/>
      </p:cViewPr>
      <p:guideLst>
        <p:guide orient="horz" pos="516"/>
        <p:guide pos="360"/>
        <p:guide orient="horz" pos="1116"/>
        <p:guide orient="horz" pos="612"/>
        <p:guide orient="horz" pos="792"/>
        <p:guide orient="horz" pos="2244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/>
              <a:t>LPS69843NT-HD1</a:t>
            </a:r>
          </a:p>
        </c:rich>
      </c:tx>
      <c:layout>
        <c:manualLayout>
          <c:xMode val="edge"/>
          <c:yMode val="edge"/>
          <c:x val="0.39369068846354133"/>
          <c:y val="1.5325670498084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013849220751215E-2"/>
          <c:y val="0.12082903430174678"/>
          <c:w val="0.73128608923884519"/>
          <c:h val="0.7647455695944983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'Antenna Data'!$B$1</c:f>
              <c:strCache>
                <c:ptCount val="1"/>
                <c:pt idx="0">
                  <c:v>Sample 1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'Antenna Data'!$A$2:$A$1002</c:f>
              <c:numCache>
                <c:formatCode>General</c:formatCode>
                <c:ptCount val="1001"/>
                <c:pt idx="0">
                  <c:v>500</c:v>
                </c:pt>
                <c:pt idx="1">
                  <c:v>502.5</c:v>
                </c:pt>
                <c:pt idx="2">
                  <c:v>505</c:v>
                </c:pt>
                <c:pt idx="3">
                  <c:v>507.5</c:v>
                </c:pt>
                <c:pt idx="4">
                  <c:v>510</c:v>
                </c:pt>
                <c:pt idx="5">
                  <c:v>512.5</c:v>
                </c:pt>
                <c:pt idx="6">
                  <c:v>515</c:v>
                </c:pt>
                <c:pt idx="7">
                  <c:v>517.5</c:v>
                </c:pt>
                <c:pt idx="8">
                  <c:v>520</c:v>
                </c:pt>
                <c:pt idx="9">
                  <c:v>522.5</c:v>
                </c:pt>
                <c:pt idx="10">
                  <c:v>525</c:v>
                </c:pt>
                <c:pt idx="11">
                  <c:v>527.5</c:v>
                </c:pt>
                <c:pt idx="12">
                  <c:v>530</c:v>
                </c:pt>
                <c:pt idx="13">
                  <c:v>532.5</c:v>
                </c:pt>
                <c:pt idx="14">
                  <c:v>535</c:v>
                </c:pt>
                <c:pt idx="15">
                  <c:v>537.5</c:v>
                </c:pt>
                <c:pt idx="16">
                  <c:v>540</c:v>
                </c:pt>
                <c:pt idx="17">
                  <c:v>542.5</c:v>
                </c:pt>
                <c:pt idx="18">
                  <c:v>545</c:v>
                </c:pt>
                <c:pt idx="19">
                  <c:v>547.5</c:v>
                </c:pt>
                <c:pt idx="20">
                  <c:v>550</c:v>
                </c:pt>
                <c:pt idx="21">
                  <c:v>552.5</c:v>
                </c:pt>
                <c:pt idx="22">
                  <c:v>555</c:v>
                </c:pt>
                <c:pt idx="23">
                  <c:v>557.5</c:v>
                </c:pt>
                <c:pt idx="24">
                  <c:v>560</c:v>
                </c:pt>
                <c:pt idx="25">
                  <c:v>562.5</c:v>
                </c:pt>
                <c:pt idx="26">
                  <c:v>565</c:v>
                </c:pt>
                <c:pt idx="27">
                  <c:v>567.5</c:v>
                </c:pt>
                <c:pt idx="28">
                  <c:v>570</c:v>
                </c:pt>
                <c:pt idx="29">
                  <c:v>572.5</c:v>
                </c:pt>
                <c:pt idx="30">
                  <c:v>575</c:v>
                </c:pt>
                <c:pt idx="31">
                  <c:v>577.5</c:v>
                </c:pt>
                <c:pt idx="32">
                  <c:v>580</c:v>
                </c:pt>
                <c:pt idx="33">
                  <c:v>582.5</c:v>
                </c:pt>
                <c:pt idx="34">
                  <c:v>585</c:v>
                </c:pt>
                <c:pt idx="35">
                  <c:v>587.5</c:v>
                </c:pt>
                <c:pt idx="36">
                  <c:v>590</c:v>
                </c:pt>
                <c:pt idx="37">
                  <c:v>592.5</c:v>
                </c:pt>
                <c:pt idx="38">
                  <c:v>595</c:v>
                </c:pt>
                <c:pt idx="39">
                  <c:v>597.5</c:v>
                </c:pt>
                <c:pt idx="40">
                  <c:v>600</c:v>
                </c:pt>
                <c:pt idx="41">
                  <c:v>602.5</c:v>
                </c:pt>
                <c:pt idx="42">
                  <c:v>605</c:v>
                </c:pt>
                <c:pt idx="43">
                  <c:v>607.5</c:v>
                </c:pt>
                <c:pt idx="44">
                  <c:v>610</c:v>
                </c:pt>
                <c:pt idx="45">
                  <c:v>612.5</c:v>
                </c:pt>
                <c:pt idx="46">
                  <c:v>615</c:v>
                </c:pt>
                <c:pt idx="47">
                  <c:v>617.5</c:v>
                </c:pt>
                <c:pt idx="48">
                  <c:v>620</c:v>
                </c:pt>
                <c:pt idx="49">
                  <c:v>622.5</c:v>
                </c:pt>
                <c:pt idx="50">
                  <c:v>625</c:v>
                </c:pt>
                <c:pt idx="51">
                  <c:v>627.5</c:v>
                </c:pt>
                <c:pt idx="52">
                  <c:v>630</c:v>
                </c:pt>
                <c:pt idx="53">
                  <c:v>632.5</c:v>
                </c:pt>
                <c:pt idx="54">
                  <c:v>635</c:v>
                </c:pt>
                <c:pt idx="55">
                  <c:v>637.5</c:v>
                </c:pt>
                <c:pt idx="56">
                  <c:v>640</c:v>
                </c:pt>
                <c:pt idx="57">
                  <c:v>642.5</c:v>
                </c:pt>
                <c:pt idx="58">
                  <c:v>645</c:v>
                </c:pt>
                <c:pt idx="59">
                  <c:v>647.5</c:v>
                </c:pt>
                <c:pt idx="60">
                  <c:v>650</c:v>
                </c:pt>
                <c:pt idx="61">
                  <c:v>652.5</c:v>
                </c:pt>
                <c:pt idx="62">
                  <c:v>655</c:v>
                </c:pt>
                <c:pt idx="63">
                  <c:v>657.5</c:v>
                </c:pt>
                <c:pt idx="64">
                  <c:v>660</c:v>
                </c:pt>
                <c:pt idx="65">
                  <c:v>662.5</c:v>
                </c:pt>
                <c:pt idx="66">
                  <c:v>665</c:v>
                </c:pt>
                <c:pt idx="67">
                  <c:v>667.5</c:v>
                </c:pt>
                <c:pt idx="68">
                  <c:v>670</c:v>
                </c:pt>
                <c:pt idx="69">
                  <c:v>672.5</c:v>
                </c:pt>
                <c:pt idx="70">
                  <c:v>675</c:v>
                </c:pt>
                <c:pt idx="71">
                  <c:v>677.5</c:v>
                </c:pt>
                <c:pt idx="72">
                  <c:v>680</c:v>
                </c:pt>
                <c:pt idx="73">
                  <c:v>682.5</c:v>
                </c:pt>
                <c:pt idx="74">
                  <c:v>685</c:v>
                </c:pt>
                <c:pt idx="75">
                  <c:v>687.5</c:v>
                </c:pt>
                <c:pt idx="76">
                  <c:v>690</c:v>
                </c:pt>
                <c:pt idx="77">
                  <c:v>692.5</c:v>
                </c:pt>
                <c:pt idx="78">
                  <c:v>695</c:v>
                </c:pt>
                <c:pt idx="79">
                  <c:v>697.5</c:v>
                </c:pt>
                <c:pt idx="80">
                  <c:v>700</c:v>
                </c:pt>
                <c:pt idx="81">
                  <c:v>702.5</c:v>
                </c:pt>
                <c:pt idx="82">
                  <c:v>705</c:v>
                </c:pt>
                <c:pt idx="83">
                  <c:v>707.5</c:v>
                </c:pt>
                <c:pt idx="84">
                  <c:v>710</c:v>
                </c:pt>
                <c:pt idx="85">
                  <c:v>712.5</c:v>
                </c:pt>
                <c:pt idx="86">
                  <c:v>715</c:v>
                </c:pt>
                <c:pt idx="87">
                  <c:v>717.5</c:v>
                </c:pt>
                <c:pt idx="88">
                  <c:v>720</c:v>
                </c:pt>
                <c:pt idx="89">
                  <c:v>722.5</c:v>
                </c:pt>
                <c:pt idx="90">
                  <c:v>725</c:v>
                </c:pt>
                <c:pt idx="91">
                  <c:v>727.5</c:v>
                </c:pt>
                <c:pt idx="92">
                  <c:v>730</c:v>
                </c:pt>
                <c:pt idx="93">
                  <c:v>732.5</c:v>
                </c:pt>
                <c:pt idx="94">
                  <c:v>735</c:v>
                </c:pt>
                <c:pt idx="95">
                  <c:v>737.5</c:v>
                </c:pt>
                <c:pt idx="96">
                  <c:v>740</c:v>
                </c:pt>
                <c:pt idx="97">
                  <c:v>742.5</c:v>
                </c:pt>
                <c:pt idx="98">
                  <c:v>745</c:v>
                </c:pt>
                <c:pt idx="99">
                  <c:v>747.5</c:v>
                </c:pt>
                <c:pt idx="100">
                  <c:v>750</c:v>
                </c:pt>
                <c:pt idx="101">
                  <c:v>752.5</c:v>
                </c:pt>
                <c:pt idx="102">
                  <c:v>755</c:v>
                </c:pt>
                <c:pt idx="103">
                  <c:v>757.5</c:v>
                </c:pt>
                <c:pt idx="104">
                  <c:v>760</c:v>
                </c:pt>
                <c:pt idx="105">
                  <c:v>762.5</c:v>
                </c:pt>
                <c:pt idx="106">
                  <c:v>765</c:v>
                </c:pt>
                <c:pt idx="107">
                  <c:v>767.5</c:v>
                </c:pt>
                <c:pt idx="108">
                  <c:v>770</c:v>
                </c:pt>
                <c:pt idx="109">
                  <c:v>772.5</c:v>
                </c:pt>
                <c:pt idx="110">
                  <c:v>775</c:v>
                </c:pt>
                <c:pt idx="111">
                  <c:v>777.5</c:v>
                </c:pt>
                <c:pt idx="112">
                  <c:v>780</c:v>
                </c:pt>
                <c:pt idx="113">
                  <c:v>782.5</c:v>
                </c:pt>
                <c:pt idx="114">
                  <c:v>785</c:v>
                </c:pt>
                <c:pt idx="115">
                  <c:v>787.5</c:v>
                </c:pt>
                <c:pt idx="116">
                  <c:v>790</c:v>
                </c:pt>
                <c:pt idx="117">
                  <c:v>792.5</c:v>
                </c:pt>
                <c:pt idx="118">
                  <c:v>795</c:v>
                </c:pt>
                <c:pt idx="119">
                  <c:v>797.5</c:v>
                </c:pt>
                <c:pt idx="120">
                  <c:v>800</c:v>
                </c:pt>
                <c:pt idx="121">
                  <c:v>802.5</c:v>
                </c:pt>
                <c:pt idx="122">
                  <c:v>805</c:v>
                </c:pt>
                <c:pt idx="123">
                  <c:v>807.5</c:v>
                </c:pt>
                <c:pt idx="124">
                  <c:v>810</c:v>
                </c:pt>
                <c:pt idx="125">
                  <c:v>812.5</c:v>
                </c:pt>
                <c:pt idx="126">
                  <c:v>815</c:v>
                </c:pt>
                <c:pt idx="127">
                  <c:v>817.5</c:v>
                </c:pt>
                <c:pt idx="128">
                  <c:v>820</c:v>
                </c:pt>
                <c:pt idx="129">
                  <c:v>822.5</c:v>
                </c:pt>
                <c:pt idx="130">
                  <c:v>825</c:v>
                </c:pt>
                <c:pt idx="131">
                  <c:v>827.5</c:v>
                </c:pt>
                <c:pt idx="132">
                  <c:v>830</c:v>
                </c:pt>
                <c:pt idx="133">
                  <c:v>832.5</c:v>
                </c:pt>
                <c:pt idx="134">
                  <c:v>835</c:v>
                </c:pt>
                <c:pt idx="135">
                  <c:v>837.5</c:v>
                </c:pt>
                <c:pt idx="136">
                  <c:v>840</c:v>
                </c:pt>
                <c:pt idx="137">
                  <c:v>842.5</c:v>
                </c:pt>
                <c:pt idx="138">
                  <c:v>845</c:v>
                </c:pt>
                <c:pt idx="139">
                  <c:v>847.5</c:v>
                </c:pt>
                <c:pt idx="140">
                  <c:v>850</c:v>
                </c:pt>
                <c:pt idx="141">
                  <c:v>852.5</c:v>
                </c:pt>
                <c:pt idx="142">
                  <c:v>855</c:v>
                </c:pt>
                <c:pt idx="143">
                  <c:v>857.5</c:v>
                </c:pt>
                <c:pt idx="144">
                  <c:v>860</c:v>
                </c:pt>
                <c:pt idx="145">
                  <c:v>862.5</c:v>
                </c:pt>
                <c:pt idx="146">
                  <c:v>865</c:v>
                </c:pt>
                <c:pt idx="147">
                  <c:v>867.5</c:v>
                </c:pt>
                <c:pt idx="148">
                  <c:v>870</c:v>
                </c:pt>
                <c:pt idx="149">
                  <c:v>872.5</c:v>
                </c:pt>
                <c:pt idx="150">
                  <c:v>875</c:v>
                </c:pt>
                <c:pt idx="151">
                  <c:v>877.5</c:v>
                </c:pt>
                <c:pt idx="152">
                  <c:v>880</c:v>
                </c:pt>
                <c:pt idx="153">
                  <c:v>882.5</c:v>
                </c:pt>
                <c:pt idx="154">
                  <c:v>885</c:v>
                </c:pt>
                <c:pt idx="155">
                  <c:v>887.5</c:v>
                </c:pt>
                <c:pt idx="156">
                  <c:v>890</c:v>
                </c:pt>
                <c:pt idx="157">
                  <c:v>892.5</c:v>
                </c:pt>
                <c:pt idx="158">
                  <c:v>895</c:v>
                </c:pt>
                <c:pt idx="159">
                  <c:v>897.5</c:v>
                </c:pt>
                <c:pt idx="160">
                  <c:v>900</c:v>
                </c:pt>
                <c:pt idx="161">
                  <c:v>902.5</c:v>
                </c:pt>
                <c:pt idx="162">
                  <c:v>905</c:v>
                </c:pt>
                <c:pt idx="163">
                  <c:v>907.5</c:v>
                </c:pt>
                <c:pt idx="164">
                  <c:v>910</c:v>
                </c:pt>
                <c:pt idx="165">
                  <c:v>912.5</c:v>
                </c:pt>
                <c:pt idx="166">
                  <c:v>915</c:v>
                </c:pt>
                <c:pt idx="167">
                  <c:v>917.5</c:v>
                </c:pt>
                <c:pt idx="168">
                  <c:v>920</c:v>
                </c:pt>
                <c:pt idx="169">
                  <c:v>922.5</c:v>
                </c:pt>
                <c:pt idx="170">
                  <c:v>925</c:v>
                </c:pt>
                <c:pt idx="171">
                  <c:v>927.5</c:v>
                </c:pt>
                <c:pt idx="172">
                  <c:v>930</c:v>
                </c:pt>
                <c:pt idx="173">
                  <c:v>932.5</c:v>
                </c:pt>
                <c:pt idx="174">
                  <c:v>935</c:v>
                </c:pt>
                <c:pt idx="175">
                  <c:v>937.5</c:v>
                </c:pt>
                <c:pt idx="176">
                  <c:v>940</c:v>
                </c:pt>
                <c:pt idx="177">
                  <c:v>942.5</c:v>
                </c:pt>
                <c:pt idx="178">
                  <c:v>945</c:v>
                </c:pt>
                <c:pt idx="179">
                  <c:v>947.5</c:v>
                </c:pt>
                <c:pt idx="180">
                  <c:v>950</c:v>
                </c:pt>
                <c:pt idx="181">
                  <c:v>952.5</c:v>
                </c:pt>
                <c:pt idx="182">
                  <c:v>955</c:v>
                </c:pt>
                <c:pt idx="183">
                  <c:v>957.5</c:v>
                </c:pt>
                <c:pt idx="184">
                  <c:v>960</c:v>
                </c:pt>
                <c:pt idx="185">
                  <c:v>962.5</c:v>
                </c:pt>
                <c:pt idx="186">
                  <c:v>965</c:v>
                </c:pt>
                <c:pt idx="187">
                  <c:v>967.5</c:v>
                </c:pt>
                <c:pt idx="188">
                  <c:v>970</c:v>
                </c:pt>
                <c:pt idx="189">
                  <c:v>972.5</c:v>
                </c:pt>
                <c:pt idx="190">
                  <c:v>975</c:v>
                </c:pt>
                <c:pt idx="191">
                  <c:v>977.5</c:v>
                </c:pt>
                <c:pt idx="192">
                  <c:v>980</c:v>
                </c:pt>
                <c:pt idx="193">
                  <c:v>982.5</c:v>
                </c:pt>
                <c:pt idx="194">
                  <c:v>985</c:v>
                </c:pt>
                <c:pt idx="195">
                  <c:v>987.5</c:v>
                </c:pt>
                <c:pt idx="196">
                  <c:v>990</c:v>
                </c:pt>
                <c:pt idx="197">
                  <c:v>992.5</c:v>
                </c:pt>
                <c:pt idx="198">
                  <c:v>995</c:v>
                </c:pt>
                <c:pt idx="199">
                  <c:v>997.5</c:v>
                </c:pt>
                <c:pt idx="200">
                  <c:v>1000</c:v>
                </c:pt>
                <c:pt idx="201">
                  <c:v>1002.5</c:v>
                </c:pt>
                <c:pt idx="202">
                  <c:v>1005</c:v>
                </c:pt>
                <c:pt idx="203">
                  <c:v>1007.5</c:v>
                </c:pt>
                <c:pt idx="204">
                  <c:v>1010</c:v>
                </c:pt>
                <c:pt idx="205">
                  <c:v>1012.5</c:v>
                </c:pt>
                <c:pt idx="206">
                  <c:v>1015</c:v>
                </c:pt>
                <c:pt idx="207">
                  <c:v>1017.5</c:v>
                </c:pt>
                <c:pt idx="208">
                  <c:v>1020</c:v>
                </c:pt>
                <c:pt idx="209">
                  <c:v>1022.5</c:v>
                </c:pt>
                <c:pt idx="210">
                  <c:v>1025</c:v>
                </c:pt>
                <c:pt idx="211">
                  <c:v>1027.5</c:v>
                </c:pt>
                <c:pt idx="212">
                  <c:v>1030</c:v>
                </c:pt>
                <c:pt idx="213">
                  <c:v>1032.5</c:v>
                </c:pt>
                <c:pt idx="214">
                  <c:v>1035</c:v>
                </c:pt>
                <c:pt idx="215">
                  <c:v>1037.5</c:v>
                </c:pt>
                <c:pt idx="216">
                  <c:v>1040</c:v>
                </c:pt>
                <c:pt idx="217">
                  <c:v>1042.5</c:v>
                </c:pt>
                <c:pt idx="218">
                  <c:v>1045</c:v>
                </c:pt>
                <c:pt idx="219">
                  <c:v>1047.5</c:v>
                </c:pt>
                <c:pt idx="220">
                  <c:v>1050</c:v>
                </c:pt>
                <c:pt idx="221">
                  <c:v>1052.5</c:v>
                </c:pt>
                <c:pt idx="222">
                  <c:v>1055</c:v>
                </c:pt>
                <c:pt idx="223">
                  <c:v>1057.5</c:v>
                </c:pt>
                <c:pt idx="224">
                  <c:v>1060</c:v>
                </c:pt>
                <c:pt idx="225">
                  <c:v>1062.5</c:v>
                </c:pt>
                <c:pt idx="226">
                  <c:v>1065</c:v>
                </c:pt>
                <c:pt idx="227">
                  <c:v>1067.5</c:v>
                </c:pt>
                <c:pt idx="228">
                  <c:v>1070</c:v>
                </c:pt>
                <c:pt idx="229">
                  <c:v>1072.5</c:v>
                </c:pt>
                <c:pt idx="230">
                  <c:v>1075</c:v>
                </c:pt>
                <c:pt idx="231">
                  <c:v>1077.5</c:v>
                </c:pt>
                <c:pt idx="232">
                  <c:v>1080</c:v>
                </c:pt>
                <c:pt idx="233">
                  <c:v>1082.5</c:v>
                </c:pt>
                <c:pt idx="234">
                  <c:v>1085</c:v>
                </c:pt>
                <c:pt idx="235">
                  <c:v>1087.5</c:v>
                </c:pt>
                <c:pt idx="236">
                  <c:v>1090</c:v>
                </c:pt>
                <c:pt idx="237">
                  <c:v>1092.5</c:v>
                </c:pt>
                <c:pt idx="238">
                  <c:v>1095</c:v>
                </c:pt>
                <c:pt idx="239">
                  <c:v>1097.5</c:v>
                </c:pt>
                <c:pt idx="240">
                  <c:v>1100</c:v>
                </c:pt>
                <c:pt idx="241">
                  <c:v>1102.5</c:v>
                </c:pt>
                <c:pt idx="242">
                  <c:v>1105</c:v>
                </c:pt>
                <c:pt idx="243">
                  <c:v>1107.5</c:v>
                </c:pt>
                <c:pt idx="244">
                  <c:v>1110</c:v>
                </c:pt>
                <c:pt idx="245">
                  <c:v>1112.5</c:v>
                </c:pt>
                <c:pt idx="246">
                  <c:v>1115</c:v>
                </c:pt>
                <c:pt idx="247">
                  <c:v>1117.5</c:v>
                </c:pt>
                <c:pt idx="248">
                  <c:v>1120</c:v>
                </c:pt>
                <c:pt idx="249">
                  <c:v>1122.5</c:v>
                </c:pt>
                <c:pt idx="250">
                  <c:v>1125</c:v>
                </c:pt>
                <c:pt idx="251">
                  <c:v>1127.5</c:v>
                </c:pt>
                <c:pt idx="252">
                  <c:v>1130</c:v>
                </c:pt>
                <c:pt idx="253">
                  <c:v>1132.5</c:v>
                </c:pt>
                <c:pt idx="254">
                  <c:v>1135</c:v>
                </c:pt>
                <c:pt idx="255">
                  <c:v>1137.5</c:v>
                </c:pt>
                <c:pt idx="256">
                  <c:v>1140</c:v>
                </c:pt>
                <c:pt idx="257">
                  <c:v>1142.5</c:v>
                </c:pt>
                <c:pt idx="258">
                  <c:v>1145</c:v>
                </c:pt>
                <c:pt idx="259">
                  <c:v>1147.5</c:v>
                </c:pt>
                <c:pt idx="260">
                  <c:v>1150</c:v>
                </c:pt>
                <c:pt idx="261">
                  <c:v>1152.5</c:v>
                </c:pt>
                <c:pt idx="262">
                  <c:v>1155</c:v>
                </c:pt>
                <c:pt idx="263">
                  <c:v>1157.5</c:v>
                </c:pt>
                <c:pt idx="264">
                  <c:v>1160</c:v>
                </c:pt>
                <c:pt idx="265">
                  <c:v>1162.5</c:v>
                </c:pt>
                <c:pt idx="266">
                  <c:v>1165</c:v>
                </c:pt>
                <c:pt idx="267">
                  <c:v>1167.5</c:v>
                </c:pt>
                <c:pt idx="268">
                  <c:v>1170</c:v>
                </c:pt>
                <c:pt idx="269">
                  <c:v>1172.5</c:v>
                </c:pt>
                <c:pt idx="270">
                  <c:v>1175</c:v>
                </c:pt>
                <c:pt idx="271">
                  <c:v>1177.5</c:v>
                </c:pt>
                <c:pt idx="272">
                  <c:v>1180</c:v>
                </c:pt>
                <c:pt idx="273">
                  <c:v>1182.5</c:v>
                </c:pt>
                <c:pt idx="274">
                  <c:v>1185</c:v>
                </c:pt>
                <c:pt idx="275">
                  <c:v>1187.5</c:v>
                </c:pt>
                <c:pt idx="276">
                  <c:v>1190</c:v>
                </c:pt>
                <c:pt idx="277">
                  <c:v>1192.5</c:v>
                </c:pt>
                <c:pt idx="278">
                  <c:v>1195</c:v>
                </c:pt>
                <c:pt idx="279">
                  <c:v>1197.5</c:v>
                </c:pt>
                <c:pt idx="280">
                  <c:v>1200</c:v>
                </c:pt>
                <c:pt idx="281">
                  <c:v>1202.5</c:v>
                </c:pt>
                <c:pt idx="282">
                  <c:v>1205</c:v>
                </c:pt>
                <c:pt idx="283">
                  <c:v>1207.5</c:v>
                </c:pt>
                <c:pt idx="284">
                  <c:v>1210</c:v>
                </c:pt>
                <c:pt idx="285">
                  <c:v>1212.5</c:v>
                </c:pt>
                <c:pt idx="286">
                  <c:v>1215</c:v>
                </c:pt>
                <c:pt idx="287">
                  <c:v>1217.5</c:v>
                </c:pt>
                <c:pt idx="288">
                  <c:v>1220</c:v>
                </c:pt>
                <c:pt idx="289">
                  <c:v>1222.5</c:v>
                </c:pt>
                <c:pt idx="290">
                  <c:v>1225</c:v>
                </c:pt>
                <c:pt idx="291">
                  <c:v>1227.5</c:v>
                </c:pt>
                <c:pt idx="292">
                  <c:v>1230</c:v>
                </c:pt>
                <c:pt idx="293">
                  <c:v>1232.5</c:v>
                </c:pt>
                <c:pt idx="294">
                  <c:v>1235</c:v>
                </c:pt>
                <c:pt idx="295">
                  <c:v>1237.5</c:v>
                </c:pt>
                <c:pt idx="296">
                  <c:v>1240</c:v>
                </c:pt>
                <c:pt idx="297">
                  <c:v>1242.5</c:v>
                </c:pt>
                <c:pt idx="298">
                  <c:v>1245</c:v>
                </c:pt>
                <c:pt idx="299">
                  <c:v>1247.5</c:v>
                </c:pt>
                <c:pt idx="300">
                  <c:v>1250</c:v>
                </c:pt>
                <c:pt idx="301">
                  <c:v>1252.5</c:v>
                </c:pt>
                <c:pt idx="302">
                  <c:v>1255</c:v>
                </c:pt>
                <c:pt idx="303">
                  <c:v>1257.5</c:v>
                </c:pt>
                <c:pt idx="304">
                  <c:v>1260</c:v>
                </c:pt>
                <c:pt idx="305">
                  <c:v>1262.5</c:v>
                </c:pt>
                <c:pt idx="306">
                  <c:v>1265</c:v>
                </c:pt>
                <c:pt idx="307">
                  <c:v>1267.5</c:v>
                </c:pt>
                <c:pt idx="308">
                  <c:v>1270</c:v>
                </c:pt>
                <c:pt idx="309">
                  <c:v>1272.5</c:v>
                </c:pt>
                <c:pt idx="310">
                  <c:v>1275</c:v>
                </c:pt>
                <c:pt idx="311">
                  <c:v>1277.5</c:v>
                </c:pt>
                <c:pt idx="312">
                  <c:v>1280</c:v>
                </c:pt>
                <c:pt idx="313">
                  <c:v>1282.5</c:v>
                </c:pt>
                <c:pt idx="314">
                  <c:v>1285</c:v>
                </c:pt>
                <c:pt idx="315">
                  <c:v>1287.5</c:v>
                </c:pt>
                <c:pt idx="316">
                  <c:v>1290</c:v>
                </c:pt>
                <c:pt idx="317">
                  <c:v>1292.5</c:v>
                </c:pt>
                <c:pt idx="318">
                  <c:v>1295</c:v>
                </c:pt>
                <c:pt idx="319">
                  <c:v>1297.5</c:v>
                </c:pt>
                <c:pt idx="320">
                  <c:v>1300</c:v>
                </c:pt>
                <c:pt idx="321">
                  <c:v>1302.5</c:v>
                </c:pt>
                <c:pt idx="322">
                  <c:v>1305</c:v>
                </c:pt>
                <c:pt idx="323">
                  <c:v>1307.5</c:v>
                </c:pt>
                <c:pt idx="324">
                  <c:v>1310</c:v>
                </c:pt>
                <c:pt idx="325">
                  <c:v>1312.5</c:v>
                </c:pt>
                <c:pt idx="326">
                  <c:v>1315</c:v>
                </c:pt>
                <c:pt idx="327">
                  <c:v>1317.5</c:v>
                </c:pt>
                <c:pt idx="328">
                  <c:v>1320</c:v>
                </c:pt>
                <c:pt idx="329">
                  <c:v>1322.5</c:v>
                </c:pt>
                <c:pt idx="330">
                  <c:v>1325</c:v>
                </c:pt>
                <c:pt idx="331">
                  <c:v>1327.5</c:v>
                </c:pt>
                <c:pt idx="332">
                  <c:v>1330</c:v>
                </c:pt>
                <c:pt idx="333">
                  <c:v>1332.5</c:v>
                </c:pt>
                <c:pt idx="334">
                  <c:v>1335</c:v>
                </c:pt>
                <c:pt idx="335">
                  <c:v>1337.5</c:v>
                </c:pt>
                <c:pt idx="336">
                  <c:v>1340</c:v>
                </c:pt>
                <c:pt idx="337">
                  <c:v>1342.5</c:v>
                </c:pt>
                <c:pt idx="338">
                  <c:v>1345</c:v>
                </c:pt>
                <c:pt idx="339">
                  <c:v>1347.5</c:v>
                </c:pt>
                <c:pt idx="340">
                  <c:v>1350</c:v>
                </c:pt>
                <c:pt idx="341">
                  <c:v>1352.5</c:v>
                </c:pt>
                <c:pt idx="342">
                  <c:v>1355</c:v>
                </c:pt>
                <c:pt idx="343">
                  <c:v>1357.5</c:v>
                </c:pt>
                <c:pt idx="344">
                  <c:v>1360</c:v>
                </c:pt>
                <c:pt idx="345">
                  <c:v>1362.5</c:v>
                </c:pt>
                <c:pt idx="346">
                  <c:v>1365</c:v>
                </c:pt>
                <c:pt idx="347">
                  <c:v>1367.5</c:v>
                </c:pt>
                <c:pt idx="348">
                  <c:v>1370</c:v>
                </c:pt>
                <c:pt idx="349">
                  <c:v>1372.5</c:v>
                </c:pt>
                <c:pt idx="350">
                  <c:v>1375</c:v>
                </c:pt>
                <c:pt idx="351">
                  <c:v>1377.5</c:v>
                </c:pt>
                <c:pt idx="352">
                  <c:v>1380</c:v>
                </c:pt>
                <c:pt idx="353">
                  <c:v>1382.5</c:v>
                </c:pt>
                <c:pt idx="354">
                  <c:v>1385</c:v>
                </c:pt>
                <c:pt idx="355">
                  <c:v>1387.5</c:v>
                </c:pt>
                <c:pt idx="356">
                  <c:v>1390</c:v>
                </c:pt>
                <c:pt idx="357">
                  <c:v>1392.5</c:v>
                </c:pt>
                <c:pt idx="358">
                  <c:v>1395</c:v>
                </c:pt>
                <c:pt idx="359">
                  <c:v>1397.5</c:v>
                </c:pt>
                <c:pt idx="360">
                  <c:v>1400</c:v>
                </c:pt>
                <c:pt idx="361">
                  <c:v>1402.5</c:v>
                </c:pt>
                <c:pt idx="362">
                  <c:v>1405</c:v>
                </c:pt>
                <c:pt idx="363">
                  <c:v>1407.5</c:v>
                </c:pt>
                <c:pt idx="364">
                  <c:v>1410</c:v>
                </c:pt>
                <c:pt idx="365">
                  <c:v>1412.5</c:v>
                </c:pt>
                <c:pt idx="366">
                  <c:v>1415</c:v>
                </c:pt>
                <c:pt idx="367">
                  <c:v>1417.5</c:v>
                </c:pt>
                <c:pt idx="368">
                  <c:v>1420</c:v>
                </c:pt>
                <c:pt idx="369">
                  <c:v>1422.5</c:v>
                </c:pt>
                <c:pt idx="370">
                  <c:v>1425</c:v>
                </c:pt>
                <c:pt idx="371">
                  <c:v>1427.5</c:v>
                </c:pt>
                <c:pt idx="372">
                  <c:v>1430</c:v>
                </c:pt>
                <c:pt idx="373">
                  <c:v>1432.5</c:v>
                </c:pt>
                <c:pt idx="374">
                  <c:v>1435</c:v>
                </c:pt>
                <c:pt idx="375">
                  <c:v>1437.5</c:v>
                </c:pt>
                <c:pt idx="376">
                  <c:v>1440</c:v>
                </c:pt>
                <c:pt idx="377">
                  <c:v>1442.5</c:v>
                </c:pt>
                <c:pt idx="378">
                  <c:v>1445</c:v>
                </c:pt>
                <c:pt idx="379">
                  <c:v>1447.5</c:v>
                </c:pt>
                <c:pt idx="380">
                  <c:v>1450</c:v>
                </c:pt>
                <c:pt idx="381">
                  <c:v>1452.5</c:v>
                </c:pt>
                <c:pt idx="382">
                  <c:v>1455</c:v>
                </c:pt>
                <c:pt idx="383">
                  <c:v>1457.5</c:v>
                </c:pt>
                <c:pt idx="384">
                  <c:v>1460</c:v>
                </c:pt>
                <c:pt idx="385">
                  <c:v>1462.5</c:v>
                </c:pt>
                <c:pt idx="386">
                  <c:v>1465</c:v>
                </c:pt>
                <c:pt idx="387">
                  <c:v>1467.5</c:v>
                </c:pt>
                <c:pt idx="388">
                  <c:v>1470</c:v>
                </c:pt>
                <c:pt idx="389">
                  <c:v>1472.5</c:v>
                </c:pt>
                <c:pt idx="390">
                  <c:v>1475</c:v>
                </c:pt>
                <c:pt idx="391">
                  <c:v>1477.5</c:v>
                </c:pt>
                <c:pt idx="392">
                  <c:v>1480</c:v>
                </c:pt>
                <c:pt idx="393">
                  <c:v>1482.5</c:v>
                </c:pt>
                <c:pt idx="394">
                  <c:v>1485</c:v>
                </c:pt>
                <c:pt idx="395">
                  <c:v>1487.5</c:v>
                </c:pt>
                <c:pt idx="396">
                  <c:v>1490</c:v>
                </c:pt>
                <c:pt idx="397">
                  <c:v>1492.5</c:v>
                </c:pt>
                <c:pt idx="398">
                  <c:v>1495</c:v>
                </c:pt>
                <c:pt idx="399">
                  <c:v>1497.5</c:v>
                </c:pt>
                <c:pt idx="400">
                  <c:v>1500</c:v>
                </c:pt>
                <c:pt idx="401">
                  <c:v>1502.5</c:v>
                </c:pt>
                <c:pt idx="402">
                  <c:v>1505</c:v>
                </c:pt>
                <c:pt idx="403">
                  <c:v>1507.5</c:v>
                </c:pt>
                <c:pt idx="404">
                  <c:v>1510</c:v>
                </c:pt>
                <c:pt idx="405">
                  <c:v>1512.5</c:v>
                </c:pt>
                <c:pt idx="406">
                  <c:v>1515</c:v>
                </c:pt>
                <c:pt idx="407">
                  <c:v>1517.5</c:v>
                </c:pt>
                <c:pt idx="408">
                  <c:v>1520</c:v>
                </c:pt>
                <c:pt idx="409">
                  <c:v>1522.5</c:v>
                </c:pt>
                <c:pt idx="410">
                  <c:v>1525</c:v>
                </c:pt>
                <c:pt idx="411">
                  <c:v>1527.5</c:v>
                </c:pt>
                <c:pt idx="412">
                  <c:v>1530</c:v>
                </c:pt>
                <c:pt idx="413">
                  <c:v>1532.5</c:v>
                </c:pt>
                <c:pt idx="414">
                  <c:v>1535</c:v>
                </c:pt>
                <c:pt idx="415">
                  <c:v>1537.5</c:v>
                </c:pt>
                <c:pt idx="416">
                  <c:v>1540</c:v>
                </c:pt>
                <c:pt idx="417">
                  <c:v>1542.5</c:v>
                </c:pt>
                <c:pt idx="418">
                  <c:v>1545</c:v>
                </c:pt>
                <c:pt idx="419">
                  <c:v>1547.5</c:v>
                </c:pt>
                <c:pt idx="420">
                  <c:v>1550</c:v>
                </c:pt>
                <c:pt idx="421">
                  <c:v>1552.5</c:v>
                </c:pt>
                <c:pt idx="422">
                  <c:v>1555</c:v>
                </c:pt>
                <c:pt idx="423">
                  <c:v>1557.5</c:v>
                </c:pt>
                <c:pt idx="424">
                  <c:v>1560</c:v>
                </c:pt>
                <c:pt idx="425">
                  <c:v>1562.5</c:v>
                </c:pt>
                <c:pt idx="426">
                  <c:v>1565</c:v>
                </c:pt>
                <c:pt idx="427">
                  <c:v>1567.5</c:v>
                </c:pt>
                <c:pt idx="428">
                  <c:v>1570</c:v>
                </c:pt>
                <c:pt idx="429">
                  <c:v>1572.5</c:v>
                </c:pt>
                <c:pt idx="430">
                  <c:v>1575</c:v>
                </c:pt>
                <c:pt idx="431">
                  <c:v>1577.5</c:v>
                </c:pt>
                <c:pt idx="432">
                  <c:v>1580</c:v>
                </c:pt>
                <c:pt idx="433">
                  <c:v>1582.5</c:v>
                </c:pt>
                <c:pt idx="434">
                  <c:v>1585</c:v>
                </c:pt>
                <c:pt idx="435">
                  <c:v>1587.5</c:v>
                </c:pt>
                <c:pt idx="436">
                  <c:v>1590</c:v>
                </c:pt>
                <c:pt idx="437">
                  <c:v>1592.5</c:v>
                </c:pt>
                <c:pt idx="438">
                  <c:v>1595</c:v>
                </c:pt>
                <c:pt idx="439">
                  <c:v>1597.5</c:v>
                </c:pt>
                <c:pt idx="440">
                  <c:v>1600</c:v>
                </c:pt>
                <c:pt idx="441">
                  <c:v>1602.5</c:v>
                </c:pt>
                <c:pt idx="442">
                  <c:v>1605</c:v>
                </c:pt>
                <c:pt idx="443">
                  <c:v>1607.5</c:v>
                </c:pt>
                <c:pt idx="444">
                  <c:v>1610</c:v>
                </c:pt>
                <c:pt idx="445">
                  <c:v>1612.5</c:v>
                </c:pt>
                <c:pt idx="446">
                  <c:v>1615</c:v>
                </c:pt>
                <c:pt idx="447">
                  <c:v>1617.5</c:v>
                </c:pt>
                <c:pt idx="448">
                  <c:v>1620</c:v>
                </c:pt>
                <c:pt idx="449">
                  <c:v>1622.5</c:v>
                </c:pt>
                <c:pt idx="450">
                  <c:v>1625</c:v>
                </c:pt>
                <c:pt idx="451">
                  <c:v>1627.5</c:v>
                </c:pt>
                <c:pt idx="452">
                  <c:v>1630</c:v>
                </c:pt>
                <c:pt idx="453">
                  <c:v>1632.5</c:v>
                </c:pt>
                <c:pt idx="454">
                  <c:v>1635</c:v>
                </c:pt>
                <c:pt idx="455">
                  <c:v>1637.5</c:v>
                </c:pt>
                <c:pt idx="456">
                  <c:v>1640</c:v>
                </c:pt>
                <c:pt idx="457">
                  <c:v>1642.5</c:v>
                </c:pt>
                <c:pt idx="458">
                  <c:v>1645</c:v>
                </c:pt>
                <c:pt idx="459">
                  <c:v>1647.5</c:v>
                </c:pt>
                <c:pt idx="460">
                  <c:v>1650</c:v>
                </c:pt>
                <c:pt idx="461">
                  <c:v>1652.5</c:v>
                </c:pt>
                <c:pt idx="462">
                  <c:v>1655</c:v>
                </c:pt>
                <c:pt idx="463">
                  <c:v>1657.5</c:v>
                </c:pt>
                <c:pt idx="464">
                  <c:v>1660</c:v>
                </c:pt>
                <c:pt idx="465">
                  <c:v>1662.5</c:v>
                </c:pt>
                <c:pt idx="466">
                  <c:v>1665</c:v>
                </c:pt>
                <c:pt idx="467">
                  <c:v>1667.5</c:v>
                </c:pt>
                <c:pt idx="468">
                  <c:v>1670</c:v>
                </c:pt>
                <c:pt idx="469">
                  <c:v>1672.5</c:v>
                </c:pt>
                <c:pt idx="470">
                  <c:v>1675</c:v>
                </c:pt>
                <c:pt idx="471">
                  <c:v>1677.5</c:v>
                </c:pt>
                <c:pt idx="472">
                  <c:v>1680</c:v>
                </c:pt>
                <c:pt idx="473">
                  <c:v>1682.5</c:v>
                </c:pt>
                <c:pt idx="474">
                  <c:v>1685</c:v>
                </c:pt>
                <c:pt idx="475">
                  <c:v>1687.5</c:v>
                </c:pt>
                <c:pt idx="476">
                  <c:v>1690</c:v>
                </c:pt>
                <c:pt idx="477">
                  <c:v>1692.5</c:v>
                </c:pt>
                <c:pt idx="478">
                  <c:v>1695</c:v>
                </c:pt>
                <c:pt idx="479">
                  <c:v>1697.5</c:v>
                </c:pt>
                <c:pt idx="480">
                  <c:v>1700</c:v>
                </c:pt>
                <c:pt idx="481">
                  <c:v>1702.5</c:v>
                </c:pt>
                <c:pt idx="482">
                  <c:v>1705</c:v>
                </c:pt>
                <c:pt idx="483">
                  <c:v>1707.5</c:v>
                </c:pt>
                <c:pt idx="484">
                  <c:v>1710</c:v>
                </c:pt>
                <c:pt idx="485">
                  <c:v>1712.5</c:v>
                </c:pt>
                <c:pt idx="486">
                  <c:v>1715</c:v>
                </c:pt>
                <c:pt idx="487">
                  <c:v>1717.5</c:v>
                </c:pt>
                <c:pt idx="488">
                  <c:v>1720</c:v>
                </c:pt>
                <c:pt idx="489">
                  <c:v>1722.5</c:v>
                </c:pt>
                <c:pt idx="490">
                  <c:v>1725</c:v>
                </c:pt>
                <c:pt idx="491">
                  <c:v>1727.5</c:v>
                </c:pt>
                <c:pt idx="492">
                  <c:v>1730</c:v>
                </c:pt>
                <c:pt idx="493">
                  <c:v>1732.5</c:v>
                </c:pt>
                <c:pt idx="494">
                  <c:v>1735</c:v>
                </c:pt>
                <c:pt idx="495">
                  <c:v>1737.5</c:v>
                </c:pt>
                <c:pt idx="496">
                  <c:v>1740</c:v>
                </c:pt>
                <c:pt idx="497">
                  <c:v>1742.5</c:v>
                </c:pt>
                <c:pt idx="498">
                  <c:v>1745</c:v>
                </c:pt>
                <c:pt idx="499">
                  <c:v>1747.5</c:v>
                </c:pt>
                <c:pt idx="500">
                  <c:v>1750</c:v>
                </c:pt>
                <c:pt idx="501">
                  <c:v>1752.5</c:v>
                </c:pt>
                <c:pt idx="502">
                  <c:v>1755</c:v>
                </c:pt>
                <c:pt idx="503">
                  <c:v>1757.5</c:v>
                </c:pt>
                <c:pt idx="504">
                  <c:v>1760</c:v>
                </c:pt>
                <c:pt idx="505">
                  <c:v>1762.5</c:v>
                </c:pt>
                <c:pt idx="506">
                  <c:v>1765</c:v>
                </c:pt>
                <c:pt idx="507">
                  <c:v>1767.5</c:v>
                </c:pt>
                <c:pt idx="508">
                  <c:v>1770</c:v>
                </c:pt>
                <c:pt idx="509">
                  <c:v>1772.5</c:v>
                </c:pt>
                <c:pt idx="510">
                  <c:v>1775</c:v>
                </c:pt>
                <c:pt idx="511">
                  <c:v>1777.5</c:v>
                </c:pt>
                <c:pt idx="512">
                  <c:v>1780</c:v>
                </c:pt>
                <c:pt idx="513">
                  <c:v>1782.5</c:v>
                </c:pt>
                <c:pt idx="514">
                  <c:v>1785</c:v>
                </c:pt>
                <c:pt idx="515">
                  <c:v>1787.5</c:v>
                </c:pt>
                <c:pt idx="516">
                  <c:v>1790</c:v>
                </c:pt>
                <c:pt idx="517">
                  <c:v>1792.5</c:v>
                </c:pt>
                <c:pt idx="518">
                  <c:v>1795</c:v>
                </c:pt>
                <c:pt idx="519">
                  <c:v>1797.5</c:v>
                </c:pt>
                <c:pt idx="520">
                  <c:v>1800</c:v>
                </c:pt>
                <c:pt idx="521">
                  <c:v>1802.5</c:v>
                </c:pt>
                <c:pt idx="522">
                  <c:v>1805</c:v>
                </c:pt>
                <c:pt idx="523">
                  <c:v>1807.5</c:v>
                </c:pt>
                <c:pt idx="524">
                  <c:v>1810</c:v>
                </c:pt>
                <c:pt idx="525">
                  <c:v>1812.5</c:v>
                </c:pt>
                <c:pt idx="526">
                  <c:v>1815</c:v>
                </c:pt>
                <c:pt idx="527">
                  <c:v>1817.5</c:v>
                </c:pt>
                <c:pt idx="528">
                  <c:v>1820</c:v>
                </c:pt>
                <c:pt idx="529">
                  <c:v>1822.5</c:v>
                </c:pt>
                <c:pt idx="530">
                  <c:v>1825</c:v>
                </c:pt>
                <c:pt idx="531">
                  <c:v>1827.5</c:v>
                </c:pt>
                <c:pt idx="532">
                  <c:v>1830</c:v>
                </c:pt>
                <c:pt idx="533">
                  <c:v>1832.5</c:v>
                </c:pt>
                <c:pt idx="534">
                  <c:v>1835</c:v>
                </c:pt>
                <c:pt idx="535">
                  <c:v>1837.5</c:v>
                </c:pt>
                <c:pt idx="536">
                  <c:v>1840</c:v>
                </c:pt>
                <c:pt idx="537">
                  <c:v>1842.5</c:v>
                </c:pt>
                <c:pt idx="538">
                  <c:v>1845</c:v>
                </c:pt>
                <c:pt idx="539">
                  <c:v>1847.5</c:v>
                </c:pt>
                <c:pt idx="540">
                  <c:v>1850</c:v>
                </c:pt>
                <c:pt idx="541">
                  <c:v>1852.5</c:v>
                </c:pt>
                <c:pt idx="542">
                  <c:v>1855</c:v>
                </c:pt>
                <c:pt idx="543">
                  <c:v>1857.5</c:v>
                </c:pt>
                <c:pt idx="544">
                  <c:v>1860</c:v>
                </c:pt>
                <c:pt idx="545">
                  <c:v>1862.5</c:v>
                </c:pt>
                <c:pt idx="546">
                  <c:v>1865</c:v>
                </c:pt>
                <c:pt idx="547">
                  <c:v>1867.5</c:v>
                </c:pt>
                <c:pt idx="548">
                  <c:v>1870</c:v>
                </c:pt>
                <c:pt idx="549">
                  <c:v>1872.5</c:v>
                </c:pt>
                <c:pt idx="550">
                  <c:v>1875</c:v>
                </c:pt>
                <c:pt idx="551">
                  <c:v>1877.5</c:v>
                </c:pt>
                <c:pt idx="552">
                  <c:v>1880</c:v>
                </c:pt>
                <c:pt idx="553">
                  <c:v>1882.5</c:v>
                </c:pt>
                <c:pt idx="554">
                  <c:v>1885</c:v>
                </c:pt>
                <c:pt idx="555">
                  <c:v>1887.5</c:v>
                </c:pt>
                <c:pt idx="556">
                  <c:v>1890</c:v>
                </c:pt>
                <c:pt idx="557">
                  <c:v>1892.5</c:v>
                </c:pt>
                <c:pt idx="558">
                  <c:v>1895</c:v>
                </c:pt>
                <c:pt idx="559">
                  <c:v>1897.5</c:v>
                </c:pt>
                <c:pt idx="560">
                  <c:v>1900</c:v>
                </c:pt>
                <c:pt idx="561">
                  <c:v>1902.5</c:v>
                </c:pt>
                <c:pt idx="562">
                  <c:v>1905</c:v>
                </c:pt>
                <c:pt idx="563">
                  <c:v>1907.5</c:v>
                </c:pt>
                <c:pt idx="564">
                  <c:v>1910</c:v>
                </c:pt>
                <c:pt idx="565">
                  <c:v>1912.5</c:v>
                </c:pt>
                <c:pt idx="566">
                  <c:v>1915</c:v>
                </c:pt>
                <c:pt idx="567">
                  <c:v>1917.5</c:v>
                </c:pt>
                <c:pt idx="568">
                  <c:v>1920</c:v>
                </c:pt>
                <c:pt idx="569">
                  <c:v>1922.5</c:v>
                </c:pt>
                <c:pt idx="570">
                  <c:v>1925</c:v>
                </c:pt>
                <c:pt idx="571">
                  <c:v>1927.5</c:v>
                </c:pt>
                <c:pt idx="572">
                  <c:v>1930</c:v>
                </c:pt>
                <c:pt idx="573">
                  <c:v>1932.5</c:v>
                </c:pt>
                <c:pt idx="574">
                  <c:v>1935</c:v>
                </c:pt>
                <c:pt idx="575">
                  <c:v>1937.5</c:v>
                </c:pt>
                <c:pt idx="576">
                  <c:v>1940</c:v>
                </c:pt>
                <c:pt idx="577">
                  <c:v>1942.5</c:v>
                </c:pt>
                <c:pt idx="578">
                  <c:v>1945</c:v>
                </c:pt>
                <c:pt idx="579">
                  <c:v>1947.5</c:v>
                </c:pt>
                <c:pt idx="580">
                  <c:v>1950</c:v>
                </c:pt>
                <c:pt idx="581">
                  <c:v>1952.5</c:v>
                </c:pt>
                <c:pt idx="582">
                  <c:v>1955</c:v>
                </c:pt>
                <c:pt idx="583">
                  <c:v>1957.5</c:v>
                </c:pt>
                <c:pt idx="584">
                  <c:v>1960</c:v>
                </c:pt>
                <c:pt idx="585">
                  <c:v>1962.5</c:v>
                </c:pt>
                <c:pt idx="586">
                  <c:v>1965</c:v>
                </c:pt>
                <c:pt idx="587">
                  <c:v>1967.5</c:v>
                </c:pt>
                <c:pt idx="588">
                  <c:v>1970</c:v>
                </c:pt>
                <c:pt idx="589">
                  <c:v>1972.5</c:v>
                </c:pt>
                <c:pt idx="590">
                  <c:v>1975</c:v>
                </c:pt>
                <c:pt idx="591">
                  <c:v>1977.5</c:v>
                </c:pt>
                <c:pt idx="592">
                  <c:v>1980</c:v>
                </c:pt>
                <c:pt idx="593">
                  <c:v>1982.5</c:v>
                </c:pt>
                <c:pt idx="594">
                  <c:v>1985</c:v>
                </c:pt>
                <c:pt idx="595">
                  <c:v>1987.5</c:v>
                </c:pt>
                <c:pt idx="596">
                  <c:v>1990</c:v>
                </c:pt>
                <c:pt idx="597">
                  <c:v>1992.5</c:v>
                </c:pt>
                <c:pt idx="598">
                  <c:v>1995</c:v>
                </c:pt>
                <c:pt idx="599">
                  <c:v>1997.5</c:v>
                </c:pt>
                <c:pt idx="600">
                  <c:v>2000</c:v>
                </c:pt>
                <c:pt idx="601">
                  <c:v>2002.5</c:v>
                </c:pt>
                <c:pt idx="602">
                  <c:v>2005</c:v>
                </c:pt>
                <c:pt idx="603">
                  <c:v>2007.5</c:v>
                </c:pt>
                <c:pt idx="604">
                  <c:v>2010</c:v>
                </c:pt>
                <c:pt idx="605">
                  <c:v>2012.5</c:v>
                </c:pt>
                <c:pt idx="606">
                  <c:v>2015</c:v>
                </c:pt>
                <c:pt idx="607">
                  <c:v>2017.5</c:v>
                </c:pt>
                <c:pt idx="608">
                  <c:v>2020</c:v>
                </c:pt>
                <c:pt idx="609">
                  <c:v>2022.5</c:v>
                </c:pt>
                <c:pt idx="610">
                  <c:v>2025</c:v>
                </c:pt>
                <c:pt idx="611">
                  <c:v>2027.5</c:v>
                </c:pt>
                <c:pt idx="612">
                  <c:v>2030</c:v>
                </c:pt>
                <c:pt idx="613">
                  <c:v>2032.5</c:v>
                </c:pt>
                <c:pt idx="614">
                  <c:v>2035</c:v>
                </c:pt>
                <c:pt idx="615">
                  <c:v>2037.5</c:v>
                </c:pt>
                <c:pt idx="616">
                  <c:v>2040</c:v>
                </c:pt>
                <c:pt idx="617">
                  <c:v>2042.5</c:v>
                </c:pt>
                <c:pt idx="618">
                  <c:v>2045</c:v>
                </c:pt>
                <c:pt idx="619">
                  <c:v>2047.5</c:v>
                </c:pt>
                <c:pt idx="620">
                  <c:v>2050</c:v>
                </c:pt>
                <c:pt idx="621">
                  <c:v>2052.5</c:v>
                </c:pt>
                <c:pt idx="622">
                  <c:v>2055</c:v>
                </c:pt>
                <c:pt idx="623">
                  <c:v>2057.5</c:v>
                </c:pt>
                <c:pt idx="624">
                  <c:v>2060</c:v>
                </c:pt>
                <c:pt idx="625">
                  <c:v>2062.5</c:v>
                </c:pt>
                <c:pt idx="626">
                  <c:v>2065</c:v>
                </c:pt>
                <c:pt idx="627">
                  <c:v>2067.5</c:v>
                </c:pt>
                <c:pt idx="628">
                  <c:v>2070</c:v>
                </c:pt>
                <c:pt idx="629">
                  <c:v>2072.5</c:v>
                </c:pt>
                <c:pt idx="630">
                  <c:v>2075</c:v>
                </c:pt>
                <c:pt idx="631">
                  <c:v>2077.5</c:v>
                </c:pt>
                <c:pt idx="632">
                  <c:v>2080</c:v>
                </c:pt>
                <c:pt idx="633">
                  <c:v>2082.5</c:v>
                </c:pt>
                <c:pt idx="634">
                  <c:v>2085</c:v>
                </c:pt>
                <c:pt idx="635">
                  <c:v>2087.5</c:v>
                </c:pt>
                <c:pt idx="636">
                  <c:v>2090</c:v>
                </c:pt>
                <c:pt idx="637">
                  <c:v>2092.5</c:v>
                </c:pt>
                <c:pt idx="638">
                  <c:v>2095</c:v>
                </c:pt>
                <c:pt idx="639">
                  <c:v>2097.5</c:v>
                </c:pt>
                <c:pt idx="640">
                  <c:v>2100</c:v>
                </c:pt>
                <c:pt idx="641">
                  <c:v>2102.5</c:v>
                </c:pt>
                <c:pt idx="642">
                  <c:v>2105</c:v>
                </c:pt>
                <c:pt idx="643">
                  <c:v>2107.5</c:v>
                </c:pt>
                <c:pt idx="644">
                  <c:v>2110</c:v>
                </c:pt>
                <c:pt idx="645">
                  <c:v>2112.5</c:v>
                </c:pt>
                <c:pt idx="646">
                  <c:v>2115</c:v>
                </c:pt>
                <c:pt idx="647">
                  <c:v>2117.5</c:v>
                </c:pt>
                <c:pt idx="648">
                  <c:v>2120</c:v>
                </c:pt>
                <c:pt idx="649">
                  <c:v>2122.5</c:v>
                </c:pt>
                <c:pt idx="650">
                  <c:v>2125</c:v>
                </c:pt>
                <c:pt idx="651">
                  <c:v>2127.5</c:v>
                </c:pt>
                <c:pt idx="652">
                  <c:v>2130</c:v>
                </c:pt>
                <c:pt idx="653">
                  <c:v>2132.5</c:v>
                </c:pt>
                <c:pt idx="654">
                  <c:v>2135</c:v>
                </c:pt>
                <c:pt idx="655">
                  <c:v>2137.5</c:v>
                </c:pt>
                <c:pt idx="656">
                  <c:v>2140</c:v>
                </c:pt>
                <c:pt idx="657">
                  <c:v>2142.5</c:v>
                </c:pt>
                <c:pt idx="658">
                  <c:v>2145</c:v>
                </c:pt>
                <c:pt idx="659">
                  <c:v>2147.5</c:v>
                </c:pt>
                <c:pt idx="660">
                  <c:v>2150</c:v>
                </c:pt>
                <c:pt idx="661">
                  <c:v>2152.5</c:v>
                </c:pt>
                <c:pt idx="662">
                  <c:v>2155</c:v>
                </c:pt>
                <c:pt idx="663">
                  <c:v>2157.5</c:v>
                </c:pt>
                <c:pt idx="664">
                  <c:v>2160</c:v>
                </c:pt>
                <c:pt idx="665">
                  <c:v>2162.5</c:v>
                </c:pt>
                <c:pt idx="666">
                  <c:v>2165</c:v>
                </c:pt>
                <c:pt idx="667">
                  <c:v>2167.5</c:v>
                </c:pt>
                <c:pt idx="668">
                  <c:v>2170</c:v>
                </c:pt>
                <c:pt idx="669">
                  <c:v>2172.5</c:v>
                </c:pt>
                <c:pt idx="670">
                  <c:v>2175</c:v>
                </c:pt>
                <c:pt idx="671">
                  <c:v>2177.5</c:v>
                </c:pt>
                <c:pt idx="672">
                  <c:v>2180</c:v>
                </c:pt>
                <c:pt idx="673">
                  <c:v>2182.5</c:v>
                </c:pt>
                <c:pt idx="674">
                  <c:v>2185</c:v>
                </c:pt>
                <c:pt idx="675">
                  <c:v>2187.5</c:v>
                </c:pt>
                <c:pt idx="676">
                  <c:v>2190</c:v>
                </c:pt>
                <c:pt idx="677">
                  <c:v>2192.5</c:v>
                </c:pt>
                <c:pt idx="678">
                  <c:v>2195</c:v>
                </c:pt>
                <c:pt idx="679">
                  <c:v>2197.5</c:v>
                </c:pt>
                <c:pt idx="680">
                  <c:v>2200</c:v>
                </c:pt>
                <c:pt idx="681">
                  <c:v>2202.5</c:v>
                </c:pt>
                <c:pt idx="682">
                  <c:v>2205</c:v>
                </c:pt>
                <c:pt idx="683">
                  <c:v>2207.5</c:v>
                </c:pt>
                <c:pt idx="684">
                  <c:v>2210</c:v>
                </c:pt>
                <c:pt idx="685">
                  <c:v>2212.5</c:v>
                </c:pt>
                <c:pt idx="686">
                  <c:v>2215</c:v>
                </c:pt>
                <c:pt idx="687">
                  <c:v>2217.5</c:v>
                </c:pt>
                <c:pt idx="688">
                  <c:v>2220</c:v>
                </c:pt>
                <c:pt idx="689">
                  <c:v>2222.5</c:v>
                </c:pt>
                <c:pt idx="690">
                  <c:v>2225</c:v>
                </c:pt>
                <c:pt idx="691">
                  <c:v>2227.5</c:v>
                </c:pt>
                <c:pt idx="692">
                  <c:v>2230</c:v>
                </c:pt>
                <c:pt idx="693">
                  <c:v>2232.5</c:v>
                </c:pt>
                <c:pt idx="694">
                  <c:v>2235</c:v>
                </c:pt>
                <c:pt idx="695">
                  <c:v>2237.5</c:v>
                </c:pt>
                <c:pt idx="696">
                  <c:v>2240</c:v>
                </c:pt>
                <c:pt idx="697">
                  <c:v>2242.5</c:v>
                </c:pt>
                <c:pt idx="698">
                  <c:v>2245</c:v>
                </c:pt>
                <c:pt idx="699">
                  <c:v>2247.5</c:v>
                </c:pt>
                <c:pt idx="700">
                  <c:v>2250</c:v>
                </c:pt>
                <c:pt idx="701">
                  <c:v>2252.5</c:v>
                </c:pt>
                <c:pt idx="702">
                  <c:v>2255</c:v>
                </c:pt>
                <c:pt idx="703">
                  <c:v>2257.5</c:v>
                </c:pt>
                <c:pt idx="704">
                  <c:v>2260</c:v>
                </c:pt>
                <c:pt idx="705">
                  <c:v>2262.5</c:v>
                </c:pt>
                <c:pt idx="706">
                  <c:v>2265</c:v>
                </c:pt>
                <c:pt idx="707">
                  <c:v>2267.5</c:v>
                </c:pt>
                <c:pt idx="708">
                  <c:v>2270</c:v>
                </c:pt>
                <c:pt idx="709">
                  <c:v>2272.5</c:v>
                </c:pt>
                <c:pt idx="710">
                  <c:v>2275</c:v>
                </c:pt>
                <c:pt idx="711">
                  <c:v>2277.5</c:v>
                </c:pt>
                <c:pt idx="712">
                  <c:v>2280</c:v>
                </c:pt>
                <c:pt idx="713">
                  <c:v>2282.5</c:v>
                </c:pt>
                <c:pt idx="714">
                  <c:v>2285</c:v>
                </c:pt>
                <c:pt idx="715">
                  <c:v>2287.5</c:v>
                </c:pt>
                <c:pt idx="716">
                  <c:v>2290</c:v>
                </c:pt>
                <c:pt idx="717">
                  <c:v>2292.5</c:v>
                </c:pt>
                <c:pt idx="718">
                  <c:v>2295</c:v>
                </c:pt>
                <c:pt idx="719">
                  <c:v>2297.5</c:v>
                </c:pt>
                <c:pt idx="720">
                  <c:v>2300</c:v>
                </c:pt>
                <c:pt idx="721">
                  <c:v>2302.5</c:v>
                </c:pt>
                <c:pt idx="722">
                  <c:v>2305</c:v>
                </c:pt>
                <c:pt idx="723">
                  <c:v>2307.5</c:v>
                </c:pt>
                <c:pt idx="724">
                  <c:v>2310</c:v>
                </c:pt>
                <c:pt idx="725">
                  <c:v>2312.5</c:v>
                </c:pt>
                <c:pt idx="726">
                  <c:v>2315</c:v>
                </c:pt>
                <c:pt idx="727">
                  <c:v>2317.5</c:v>
                </c:pt>
                <c:pt idx="728">
                  <c:v>2320</c:v>
                </c:pt>
                <c:pt idx="729">
                  <c:v>2322.5</c:v>
                </c:pt>
                <c:pt idx="730">
                  <c:v>2325</c:v>
                </c:pt>
                <c:pt idx="731">
                  <c:v>2327.5</c:v>
                </c:pt>
                <c:pt idx="732">
                  <c:v>2330</c:v>
                </c:pt>
                <c:pt idx="733">
                  <c:v>2332.5</c:v>
                </c:pt>
                <c:pt idx="734">
                  <c:v>2335</c:v>
                </c:pt>
                <c:pt idx="735">
                  <c:v>2337.5</c:v>
                </c:pt>
                <c:pt idx="736">
                  <c:v>2340</c:v>
                </c:pt>
                <c:pt idx="737">
                  <c:v>2342.5</c:v>
                </c:pt>
                <c:pt idx="738">
                  <c:v>2345</c:v>
                </c:pt>
                <c:pt idx="739">
                  <c:v>2347.5</c:v>
                </c:pt>
                <c:pt idx="740">
                  <c:v>2350</c:v>
                </c:pt>
                <c:pt idx="741">
                  <c:v>2352.5</c:v>
                </c:pt>
                <c:pt idx="742">
                  <c:v>2355</c:v>
                </c:pt>
                <c:pt idx="743">
                  <c:v>2357.5</c:v>
                </c:pt>
                <c:pt idx="744">
                  <c:v>2360</c:v>
                </c:pt>
                <c:pt idx="745">
                  <c:v>2362.5</c:v>
                </c:pt>
                <c:pt idx="746">
                  <c:v>2365</c:v>
                </c:pt>
                <c:pt idx="747">
                  <c:v>2367.5</c:v>
                </c:pt>
                <c:pt idx="748">
                  <c:v>2370</c:v>
                </c:pt>
                <c:pt idx="749">
                  <c:v>2372.5</c:v>
                </c:pt>
                <c:pt idx="750">
                  <c:v>2375</c:v>
                </c:pt>
                <c:pt idx="751">
                  <c:v>2377.5</c:v>
                </c:pt>
                <c:pt idx="752">
                  <c:v>2380</c:v>
                </c:pt>
                <c:pt idx="753">
                  <c:v>2382.5</c:v>
                </c:pt>
                <c:pt idx="754">
                  <c:v>2385</c:v>
                </c:pt>
                <c:pt idx="755">
                  <c:v>2387.5</c:v>
                </c:pt>
                <c:pt idx="756">
                  <c:v>2390</c:v>
                </c:pt>
                <c:pt idx="757">
                  <c:v>2392.5</c:v>
                </c:pt>
                <c:pt idx="758">
                  <c:v>2395</c:v>
                </c:pt>
                <c:pt idx="759">
                  <c:v>2397.5</c:v>
                </c:pt>
                <c:pt idx="760">
                  <c:v>2400</c:v>
                </c:pt>
                <c:pt idx="761">
                  <c:v>2402.5</c:v>
                </c:pt>
                <c:pt idx="762">
                  <c:v>2405</c:v>
                </c:pt>
                <c:pt idx="763">
                  <c:v>2407.5</c:v>
                </c:pt>
                <c:pt idx="764">
                  <c:v>2410</c:v>
                </c:pt>
                <c:pt idx="765">
                  <c:v>2412.5</c:v>
                </c:pt>
                <c:pt idx="766">
                  <c:v>2415</c:v>
                </c:pt>
                <c:pt idx="767">
                  <c:v>2417.5</c:v>
                </c:pt>
                <c:pt idx="768">
                  <c:v>2420</c:v>
                </c:pt>
                <c:pt idx="769">
                  <c:v>2422.5</c:v>
                </c:pt>
                <c:pt idx="770">
                  <c:v>2425</c:v>
                </c:pt>
                <c:pt idx="771">
                  <c:v>2427.5</c:v>
                </c:pt>
                <c:pt idx="772">
                  <c:v>2430</c:v>
                </c:pt>
                <c:pt idx="773">
                  <c:v>2432.5</c:v>
                </c:pt>
                <c:pt idx="774">
                  <c:v>2435</c:v>
                </c:pt>
                <c:pt idx="775">
                  <c:v>2437.5</c:v>
                </c:pt>
                <c:pt idx="776">
                  <c:v>2440</c:v>
                </c:pt>
                <c:pt idx="777">
                  <c:v>2442.5</c:v>
                </c:pt>
                <c:pt idx="778">
                  <c:v>2445</c:v>
                </c:pt>
                <c:pt idx="779">
                  <c:v>2447.5</c:v>
                </c:pt>
                <c:pt idx="780">
                  <c:v>2450</c:v>
                </c:pt>
                <c:pt idx="781">
                  <c:v>2452.5</c:v>
                </c:pt>
                <c:pt idx="782">
                  <c:v>2455</c:v>
                </c:pt>
                <c:pt idx="783">
                  <c:v>2457.5</c:v>
                </c:pt>
                <c:pt idx="784">
                  <c:v>2460</c:v>
                </c:pt>
                <c:pt idx="785">
                  <c:v>2462.5</c:v>
                </c:pt>
                <c:pt idx="786">
                  <c:v>2465</c:v>
                </c:pt>
                <c:pt idx="787">
                  <c:v>2467.5</c:v>
                </c:pt>
                <c:pt idx="788">
                  <c:v>2470</c:v>
                </c:pt>
                <c:pt idx="789">
                  <c:v>2472.5</c:v>
                </c:pt>
                <c:pt idx="790">
                  <c:v>2475</c:v>
                </c:pt>
                <c:pt idx="791">
                  <c:v>2477.5</c:v>
                </c:pt>
                <c:pt idx="792">
                  <c:v>2480</c:v>
                </c:pt>
                <c:pt idx="793">
                  <c:v>2482.5</c:v>
                </c:pt>
                <c:pt idx="794">
                  <c:v>2485</c:v>
                </c:pt>
                <c:pt idx="795">
                  <c:v>2487.5</c:v>
                </c:pt>
                <c:pt idx="796">
                  <c:v>2490</c:v>
                </c:pt>
                <c:pt idx="797">
                  <c:v>2492.5</c:v>
                </c:pt>
                <c:pt idx="798">
                  <c:v>2495</c:v>
                </c:pt>
                <c:pt idx="799">
                  <c:v>2497.5</c:v>
                </c:pt>
                <c:pt idx="800">
                  <c:v>2500</c:v>
                </c:pt>
                <c:pt idx="801">
                  <c:v>2502.5</c:v>
                </c:pt>
                <c:pt idx="802">
                  <c:v>2505</c:v>
                </c:pt>
                <c:pt idx="803">
                  <c:v>2507.5</c:v>
                </c:pt>
                <c:pt idx="804">
                  <c:v>2510</c:v>
                </c:pt>
                <c:pt idx="805">
                  <c:v>2512.5</c:v>
                </c:pt>
                <c:pt idx="806">
                  <c:v>2515</c:v>
                </c:pt>
                <c:pt idx="807">
                  <c:v>2517.5</c:v>
                </c:pt>
                <c:pt idx="808">
                  <c:v>2520</c:v>
                </c:pt>
                <c:pt idx="809">
                  <c:v>2522.5</c:v>
                </c:pt>
                <c:pt idx="810">
                  <c:v>2525</c:v>
                </c:pt>
                <c:pt idx="811">
                  <c:v>2527.5</c:v>
                </c:pt>
                <c:pt idx="812">
                  <c:v>2530</c:v>
                </c:pt>
                <c:pt idx="813">
                  <c:v>2532.5</c:v>
                </c:pt>
                <c:pt idx="814">
                  <c:v>2535</c:v>
                </c:pt>
                <c:pt idx="815">
                  <c:v>2537.5</c:v>
                </c:pt>
                <c:pt idx="816">
                  <c:v>2540</c:v>
                </c:pt>
                <c:pt idx="817">
                  <c:v>2542.5</c:v>
                </c:pt>
                <c:pt idx="818">
                  <c:v>2545</c:v>
                </c:pt>
                <c:pt idx="819">
                  <c:v>2547.5</c:v>
                </c:pt>
                <c:pt idx="820">
                  <c:v>2550</c:v>
                </c:pt>
                <c:pt idx="821">
                  <c:v>2552.5</c:v>
                </c:pt>
                <c:pt idx="822">
                  <c:v>2555</c:v>
                </c:pt>
                <c:pt idx="823">
                  <c:v>2557.5</c:v>
                </c:pt>
                <c:pt idx="824">
                  <c:v>2560</c:v>
                </c:pt>
                <c:pt idx="825">
                  <c:v>2562.5</c:v>
                </c:pt>
                <c:pt idx="826">
                  <c:v>2565</c:v>
                </c:pt>
                <c:pt idx="827">
                  <c:v>2567.5</c:v>
                </c:pt>
                <c:pt idx="828">
                  <c:v>2570</c:v>
                </c:pt>
                <c:pt idx="829">
                  <c:v>2572.5</c:v>
                </c:pt>
                <c:pt idx="830">
                  <c:v>2575</c:v>
                </c:pt>
                <c:pt idx="831">
                  <c:v>2577.5</c:v>
                </c:pt>
                <c:pt idx="832">
                  <c:v>2580</c:v>
                </c:pt>
                <c:pt idx="833">
                  <c:v>2582.5</c:v>
                </c:pt>
                <c:pt idx="834">
                  <c:v>2585</c:v>
                </c:pt>
                <c:pt idx="835">
                  <c:v>2587.5</c:v>
                </c:pt>
                <c:pt idx="836">
                  <c:v>2590</c:v>
                </c:pt>
                <c:pt idx="837">
                  <c:v>2592.5</c:v>
                </c:pt>
                <c:pt idx="838">
                  <c:v>2595</c:v>
                </c:pt>
                <c:pt idx="839">
                  <c:v>2597.5</c:v>
                </c:pt>
                <c:pt idx="840">
                  <c:v>2600</c:v>
                </c:pt>
                <c:pt idx="841">
                  <c:v>2602.5</c:v>
                </c:pt>
                <c:pt idx="842">
                  <c:v>2605</c:v>
                </c:pt>
                <c:pt idx="843">
                  <c:v>2607.5</c:v>
                </c:pt>
                <c:pt idx="844">
                  <c:v>2610</c:v>
                </c:pt>
                <c:pt idx="845">
                  <c:v>2612.5</c:v>
                </c:pt>
                <c:pt idx="846">
                  <c:v>2615</c:v>
                </c:pt>
                <c:pt idx="847">
                  <c:v>2617.5</c:v>
                </c:pt>
                <c:pt idx="848">
                  <c:v>2620</c:v>
                </c:pt>
                <c:pt idx="849">
                  <c:v>2622.5</c:v>
                </c:pt>
                <c:pt idx="850">
                  <c:v>2625</c:v>
                </c:pt>
                <c:pt idx="851">
                  <c:v>2627.5</c:v>
                </c:pt>
                <c:pt idx="852">
                  <c:v>2630</c:v>
                </c:pt>
                <c:pt idx="853">
                  <c:v>2632.5</c:v>
                </c:pt>
                <c:pt idx="854">
                  <c:v>2635</c:v>
                </c:pt>
                <c:pt idx="855">
                  <c:v>2637.5</c:v>
                </c:pt>
                <c:pt idx="856">
                  <c:v>2640</c:v>
                </c:pt>
                <c:pt idx="857">
                  <c:v>2642.5</c:v>
                </c:pt>
                <c:pt idx="858">
                  <c:v>2645</c:v>
                </c:pt>
                <c:pt idx="859">
                  <c:v>2647.5</c:v>
                </c:pt>
                <c:pt idx="860">
                  <c:v>2650</c:v>
                </c:pt>
                <c:pt idx="861">
                  <c:v>2652.5</c:v>
                </c:pt>
                <c:pt idx="862">
                  <c:v>2655</c:v>
                </c:pt>
                <c:pt idx="863">
                  <c:v>2657.5</c:v>
                </c:pt>
                <c:pt idx="864">
                  <c:v>2660</c:v>
                </c:pt>
                <c:pt idx="865">
                  <c:v>2662.5</c:v>
                </c:pt>
                <c:pt idx="866">
                  <c:v>2665</c:v>
                </c:pt>
                <c:pt idx="867">
                  <c:v>2667.5</c:v>
                </c:pt>
                <c:pt idx="868">
                  <c:v>2670</c:v>
                </c:pt>
                <c:pt idx="869">
                  <c:v>2672.5</c:v>
                </c:pt>
                <c:pt idx="870">
                  <c:v>2675</c:v>
                </c:pt>
                <c:pt idx="871">
                  <c:v>2677.5</c:v>
                </c:pt>
                <c:pt idx="872">
                  <c:v>2680</c:v>
                </c:pt>
                <c:pt idx="873">
                  <c:v>2682.5</c:v>
                </c:pt>
                <c:pt idx="874">
                  <c:v>2685</c:v>
                </c:pt>
                <c:pt idx="875">
                  <c:v>2687.5</c:v>
                </c:pt>
                <c:pt idx="876">
                  <c:v>2690</c:v>
                </c:pt>
                <c:pt idx="877">
                  <c:v>2692.5</c:v>
                </c:pt>
                <c:pt idx="878">
                  <c:v>2695</c:v>
                </c:pt>
                <c:pt idx="879">
                  <c:v>2697.5</c:v>
                </c:pt>
                <c:pt idx="880">
                  <c:v>2700</c:v>
                </c:pt>
                <c:pt idx="881">
                  <c:v>2702.5</c:v>
                </c:pt>
                <c:pt idx="882">
                  <c:v>2705</c:v>
                </c:pt>
                <c:pt idx="883">
                  <c:v>2707.5</c:v>
                </c:pt>
                <c:pt idx="884">
                  <c:v>2710</c:v>
                </c:pt>
                <c:pt idx="885">
                  <c:v>2712.5</c:v>
                </c:pt>
                <c:pt idx="886">
                  <c:v>2715</c:v>
                </c:pt>
                <c:pt idx="887">
                  <c:v>2717.5</c:v>
                </c:pt>
                <c:pt idx="888">
                  <c:v>2720</c:v>
                </c:pt>
                <c:pt idx="889">
                  <c:v>2722.5</c:v>
                </c:pt>
                <c:pt idx="890">
                  <c:v>2725</c:v>
                </c:pt>
                <c:pt idx="891">
                  <c:v>2727.5</c:v>
                </c:pt>
                <c:pt idx="892">
                  <c:v>2730</c:v>
                </c:pt>
                <c:pt idx="893">
                  <c:v>2732.5</c:v>
                </c:pt>
                <c:pt idx="894">
                  <c:v>2735</c:v>
                </c:pt>
                <c:pt idx="895">
                  <c:v>2737.5</c:v>
                </c:pt>
                <c:pt idx="896">
                  <c:v>2740</c:v>
                </c:pt>
                <c:pt idx="897">
                  <c:v>2742.5</c:v>
                </c:pt>
                <c:pt idx="898">
                  <c:v>2745</c:v>
                </c:pt>
                <c:pt idx="899">
                  <c:v>2747.5</c:v>
                </c:pt>
                <c:pt idx="900">
                  <c:v>2750</c:v>
                </c:pt>
                <c:pt idx="901">
                  <c:v>2752.5</c:v>
                </c:pt>
                <c:pt idx="902">
                  <c:v>2755</c:v>
                </c:pt>
                <c:pt idx="903">
                  <c:v>2757.5</c:v>
                </c:pt>
                <c:pt idx="904">
                  <c:v>2760</c:v>
                </c:pt>
                <c:pt idx="905">
                  <c:v>2762.5</c:v>
                </c:pt>
                <c:pt idx="906">
                  <c:v>2765</c:v>
                </c:pt>
                <c:pt idx="907">
                  <c:v>2767.5</c:v>
                </c:pt>
                <c:pt idx="908">
                  <c:v>2770</c:v>
                </c:pt>
                <c:pt idx="909">
                  <c:v>2772.5</c:v>
                </c:pt>
                <c:pt idx="910">
                  <c:v>2775</c:v>
                </c:pt>
                <c:pt idx="911">
                  <c:v>2777.5</c:v>
                </c:pt>
                <c:pt idx="912">
                  <c:v>2780</c:v>
                </c:pt>
                <c:pt idx="913">
                  <c:v>2782.5</c:v>
                </c:pt>
                <c:pt idx="914">
                  <c:v>2785</c:v>
                </c:pt>
                <c:pt idx="915">
                  <c:v>2787.5</c:v>
                </c:pt>
                <c:pt idx="916">
                  <c:v>2790</c:v>
                </c:pt>
                <c:pt idx="917">
                  <c:v>2792.5</c:v>
                </c:pt>
                <c:pt idx="918">
                  <c:v>2795</c:v>
                </c:pt>
                <c:pt idx="919">
                  <c:v>2797.5</c:v>
                </c:pt>
                <c:pt idx="920">
                  <c:v>2800</c:v>
                </c:pt>
                <c:pt idx="921">
                  <c:v>2802.5</c:v>
                </c:pt>
                <c:pt idx="922">
                  <c:v>2805</c:v>
                </c:pt>
                <c:pt idx="923">
                  <c:v>2807.5</c:v>
                </c:pt>
                <c:pt idx="924">
                  <c:v>2810</c:v>
                </c:pt>
                <c:pt idx="925">
                  <c:v>2812.5</c:v>
                </c:pt>
                <c:pt idx="926">
                  <c:v>2815</c:v>
                </c:pt>
                <c:pt idx="927">
                  <c:v>2817.5</c:v>
                </c:pt>
                <c:pt idx="928">
                  <c:v>2820</c:v>
                </c:pt>
                <c:pt idx="929">
                  <c:v>2822.5</c:v>
                </c:pt>
                <c:pt idx="930">
                  <c:v>2825</c:v>
                </c:pt>
                <c:pt idx="931">
                  <c:v>2827.5</c:v>
                </c:pt>
                <c:pt idx="932">
                  <c:v>2830</c:v>
                </c:pt>
                <c:pt idx="933">
                  <c:v>2832.5</c:v>
                </c:pt>
                <c:pt idx="934">
                  <c:v>2835</c:v>
                </c:pt>
                <c:pt idx="935">
                  <c:v>2837.5</c:v>
                </c:pt>
                <c:pt idx="936">
                  <c:v>2840</c:v>
                </c:pt>
                <c:pt idx="937">
                  <c:v>2842.5</c:v>
                </c:pt>
                <c:pt idx="938">
                  <c:v>2845</c:v>
                </c:pt>
                <c:pt idx="939">
                  <c:v>2847.5</c:v>
                </c:pt>
                <c:pt idx="940">
                  <c:v>2850</c:v>
                </c:pt>
                <c:pt idx="941">
                  <c:v>2852.5</c:v>
                </c:pt>
                <c:pt idx="942">
                  <c:v>2855</c:v>
                </c:pt>
                <c:pt idx="943">
                  <c:v>2857.5</c:v>
                </c:pt>
                <c:pt idx="944">
                  <c:v>2860</c:v>
                </c:pt>
                <c:pt idx="945">
                  <c:v>2862.5</c:v>
                </c:pt>
                <c:pt idx="946">
                  <c:v>2865</c:v>
                </c:pt>
                <c:pt idx="947">
                  <c:v>2867.5</c:v>
                </c:pt>
                <c:pt idx="948">
                  <c:v>2870</c:v>
                </c:pt>
                <c:pt idx="949">
                  <c:v>2872.5</c:v>
                </c:pt>
                <c:pt idx="950">
                  <c:v>2875</c:v>
                </c:pt>
                <c:pt idx="951">
                  <c:v>2877.5</c:v>
                </c:pt>
                <c:pt idx="952">
                  <c:v>2880</c:v>
                </c:pt>
                <c:pt idx="953">
                  <c:v>2882.5</c:v>
                </c:pt>
                <c:pt idx="954">
                  <c:v>2885</c:v>
                </c:pt>
                <c:pt idx="955">
                  <c:v>2887.5</c:v>
                </c:pt>
                <c:pt idx="956">
                  <c:v>2890</c:v>
                </c:pt>
                <c:pt idx="957">
                  <c:v>2892.5</c:v>
                </c:pt>
                <c:pt idx="958">
                  <c:v>2895</c:v>
                </c:pt>
                <c:pt idx="959">
                  <c:v>2897.5</c:v>
                </c:pt>
                <c:pt idx="960">
                  <c:v>2900</c:v>
                </c:pt>
                <c:pt idx="961">
                  <c:v>2902.5</c:v>
                </c:pt>
                <c:pt idx="962">
                  <c:v>2905</c:v>
                </c:pt>
                <c:pt idx="963">
                  <c:v>2907.5</c:v>
                </c:pt>
                <c:pt idx="964">
                  <c:v>2910</c:v>
                </c:pt>
                <c:pt idx="965">
                  <c:v>2912.5</c:v>
                </c:pt>
                <c:pt idx="966">
                  <c:v>2915</c:v>
                </c:pt>
                <c:pt idx="967">
                  <c:v>2917.5</c:v>
                </c:pt>
                <c:pt idx="968">
                  <c:v>2920</c:v>
                </c:pt>
                <c:pt idx="969">
                  <c:v>2922.5</c:v>
                </c:pt>
                <c:pt idx="970">
                  <c:v>2925</c:v>
                </c:pt>
                <c:pt idx="971">
                  <c:v>2927.5</c:v>
                </c:pt>
                <c:pt idx="972">
                  <c:v>2930</c:v>
                </c:pt>
                <c:pt idx="973">
                  <c:v>2932.5</c:v>
                </c:pt>
                <c:pt idx="974">
                  <c:v>2935</c:v>
                </c:pt>
                <c:pt idx="975">
                  <c:v>2937.5</c:v>
                </c:pt>
                <c:pt idx="976">
                  <c:v>2940</c:v>
                </c:pt>
                <c:pt idx="977">
                  <c:v>2942.5</c:v>
                </c:pt>
                <c:pt idx="978">
                  <c:v>2945</c:v>
                </c:pt>
                <c:pt idx="979">
                  <c:v>2947.5</c:v>
                </c:pt>
                <c:pt idx="980">
                  <c:v>2950</c:v>
                </c:pt>
                <c:pt idx="981">
                  <c:v>2952.5</c:v>
                </c:pt>
                <c:pt idx="982">
                  <c:v>2955</c:v>
                </c:pt>
                <c:pt idx="983">
                  <c:v>2957.5</c:v>
                </c:pt>
                <c:pt idx="984">
                  <c:v>2960</c:v>
                </c:pt>
                <c:pt idx="985">
                  <c:v>2962.5</c:v>
                </c:pt>
                <c:pt idx="986">
                  <c:v>2965</c:v>
                </c:pt>
                <c:pt idx="987">
                  <c:v>2967.5</c:v>
                </c:pt>
                <c:pt idx="988">
                  <c:v>2970</c:v>
                </c:pt>
                <c:pt idx="989">
                  <c:v>2972.5</c:v>
                </c:pt>
                <c:pt idx="990">
                  <c:v>2975</c:v>
                </c:pt>
                <c:pt idx="991">
                  <c:v>2977.5</c:v>
                </c:pt>
                <c:pt idx="992">
                  <c:v>2980</c:v>
                </c:pt>
                <c:pt idx="993">
                  <c:v>2982.5</c:v>
                </c:pt>
                <c:pt idx="994">
                  <c:v>2985</c:v>
                </c:pt>
                <c:pt idx="995">
                  <c:v>2987.5</c:v>
                </c:pt>
                <c:pt idx="996">
                  <c:v>2990</c:v>
                </c:pt>
                <c:pt idx="997">
                  <c:v>2992.5</c:v>
                </c:pt>
                <c:pt idx="998">
                  <c:v>2995</c:v>
                </c:pt>
                <c:pt idx="999">
                  <c:v>2997.5</c:v>
                </c:pt>
                <c:pt idx="1000">
                  <c:v>3000</c:v>
                </c:pt>
              </c:numCache>
            </c:numRef>
          </c:xVal>
          <c:yVal>
            <c:numRef>
              <c:f>'Antenna Data'!$B$2:$B$1002</c:f>
              <c:numCache>
                <c:formatCode>0.000</c:formatCode>
                <c:ptCount val="1001"/>
                <c:pt idx="0">
                  <c:v>9.7248782345000002</c:v>
                </c:pt>
                <c:pt idx="1">
                  <c:v>9.73816481209</c:v>
                </c:pt>
                <c:pt idx="2">
                  <c:v>9.6644844330600002</c:v>
                </c:pt>
                <c:pt idx="3">
                  <c:v>9.7587123789099994</c:v>
                </c:pt>
                <c:pt idx="4">
                  <c:v>9.5313252435199995</c:v>
                </c:pt>
                <c:pt idx="5">
                  <c:v>9.6150821210000004</c:v>
                </c:pt>
                <c:pt idx="6">
                  <c:v>9.4953286401200003</c:v>
                </c:pt>
                <c:pt idx="7">
                  <c:v>9.43131262044</c:v>
                </c:pt>
                <c:pt idx="8">
                  <c:v>9.2663346628099994</c:v>
                </c:pt>
                <c:pt idx="9">
                  <c:v>9.0617197577800006</c:v>
                </c:pt>
                <c:pt idx="10">
                  <c:v>8.8892658167499992</c:v>
                </c:pt>
                <c:pt idx="11">
                  <c:v>8.77512917508</c:v>
                </c:pt>
                <c:pt idx="12">
                  <c:v>8.5726437863499996</c:v>
                </c:pt>
                <c:pt idx="13">
                  <c:v>8.3945208152900008</c:v>
                </c:pt>
                <c:pt idx="14">
                  <c:v>8.2522867910500004</c:v>
                </c:pt>
                <c:pt idx="15">
                  <c:v>8.0485160460100005</c:v>
                </c:pt>
                <c:pt idx="16">
                  <c:v>7.8304157913400001</c:v>
                </c:pt>
                <c:pt idx="17">
                  <c:v>7.6121998091099998</c:v>
                </c:pt>
                <c:pt idx="18">
                  <c:v>7.4349393706400004</c:v>
                </c:pt>
                <c:pt idx="19">
                  <c:v>7.2429272242999998</c:v>
                </c:pt>
                <c:pt idx="20">
                  <c:v>7.04275693611</c:v>
                </c:pt>
                <c:pt idx="21">
                  <c:v>6.8154048185800002</c:v>
                </c:pt>
                <c:pt idx="22">
                  <c:v>6.6160953401500002</c:v>
                </c:pt>
                <c:pt idx="23">
                  <c:v>6.4207279691999997</c:v>
                </c:pt>
                <c:pt idx="24">
                  <c:v>6.2593485703800003</c:v>
                </c:pt>
                <c:pt idx="25">
                  <c:v>6.0845629930199996</c:v>
                </c:pt>
                <c:pt idx="26">
                  <c:v>5.9647614992299998</c:v>
                </c:pt>
                <c:pt idx="27">
                  <c:v>5.7953947025600003</c:v>
                </c:pt>
                <c:pt idx="28">
                  <c:v>5.6911703144099999</c:v>
                </c:pt>
                <c:pt idx="29">
                  <c:v>5.5825870932199999</c:v>
                </c:pt>
                <c:pt idx="30">
                  <c:v>5.4992458111199998</c:v>
                </c:pt>
                <c:pt idx="31">
                  <c:v>5.3484119777799997</c:v>
                </c:pt>
                <c:pt idx="32">
                  <c:v>5.1997674468300001</c:v>
                </c:pt>
                <c:pt idx="33">
                  <c:v>5.0433008914400004</c:v>
                </c:pt>
                <c:pt idx="34">
                  <c:v>4.8502455105699998</c:v>
                </c:pt>
                <c:pt idx="35">
                  <c:v>4.6769661568399998</c:v>
                </c:pt>
                <c:pt idx="36">
                  <c:v>4.4829948185299999</c:v>
                </c:pt>
                <c:pt idx="37">
                  <c:v>4.2595503698700004</c:v>
                </c:pt>
                <c:pt idx="38">
                  <c:v>4.0065762135099998</c:v>
                </c:pt>
                <c:pt idx="39">
                  <c:v>3.68242594147</c:v>
                </c:pt>
                <c:pt idx="40">
                  <c:v>3.3441051584800001</c:v>
                </c:pt>
                <c:pt idx="41">
                  <c:v>3.0936929051200002</c:v>
                </c:pt>
                <c:pt idx="42">
                  <c:v>3.12913463243</c:v>
                </c:pt>
                <c:pt idx="43">
                  <c:v>3.5316739101499999</c:v>
                </c:pt>
                <c:pt idx="44">
                  <c:v>4.0343673555099997</c:v>
                </c:pt>
                <c:pt idx="45">
                  <c:v>4.3751543173299998</c:v>
                </c:pt>
                <c:pt idx="46">
                  <c:v>4.5189493296799998</c:v>
                </c:pt>
                <c:pt idx="47">
                  <c:v>4.4940890109699998</c:v>
                </c:pt>
                <c:pt idx="48">
                  <c:v>4.4267997206</c:v>
                </c:pt>
                <c:pt idx="49">
                  <c:v>4.3072491395599997</c:v>
                </c:pt>
                <c:pt idx="50">
                  <c:v>4.1594821878200001</c:v>
                </c:pt>
                <c:pt idx="51">
                  <c:v>3.9487105651099998</c:v>
                </c:pt>
                <c:pt idx="52">
                  <c:v>3.6391727610800002</c:v>
                </c:pt>
                <c:pt idx="53">
                  <c:v>3.5290716608900001</c:v>
                </c:pt>
                <c:pt idx="54">
                  <c:v>3.7869059317999998</c:v>
                </c:pt>
                <c:pt idx="55">
                  <c:v>3.81202784227</c:v>
                </c:pt>
                <c:pt idx="56">
                  <c:v>3.7390137000800001</c:v>
                </c:pt>
                <c:pt idx="57">
                  <c:v>3.6673638512000002</c:v>
                </c:pt>
                <c:pt idx="58">
                  <c:v>3.5257079295299998</c:v>
                </c:pt>
                <c:pt idx="59">
                  <c:v>3.3881806386100002</c:v>
                </c:pt>
                <c:pt idx="60">
                  <c:v>3.2613079747299998</c:v>
                </c:pt>
                <c:pt idx="61">
                  <c:v>3.14071325378</c:v>
                </c:pt>
                <c:pt idx="62">
                  <c:v>3.0452887557500001</c:v>
                </c:pt>
                <c:pt idx="63">
                  <c:v>2.9963214057999998</c:v>
                </c:pt>
                <c:pt idx="64">
                  <c:v>2.94166311127</c:v>
                </c:pt>
                <c:pt idx="65">
                  <c:v>2.88544791626</c:v>
                </c:pt>
                <c:pt idx="66">
                  <c:v>2.82431784569</c:v>
                </c:pt>
                <c:pt idx="67">
                  <c:v>2.7428812118899999</c:v>
                </c:pt>
                <c:pt idx="68">
                  <c:v>2.6506459781</c:v>
                </c:pt>
                <c:pt idx="69">
                  <c:v>2.57677937911</c:v>
                </c:pt>
                <c:pt idx="70">
                  <c:v>2.51599919502</c:v>
                </c:pt>
                <c:pt idx="71">
                  <c:v>2.4792736516699998</c:v>
                </c:pt>
                <c:pt idx="72">
                  <c:v>2.4581423293100002</c:v>
                </c:pt>
                <c:pt idx="73">
                  <c:v>2.42687197402</c:v>
                </c:pt>
                <c:pt idx="74">
                  <c:v>2.3783595965500002</c:v>
                </c:pt>
                <c:pt idx="75">
                  <c:v>2.3126872618099998</c:v>
                </c:pt>
                <c:pt idx="76">
                  <c:v>2.2229732179799999</c:v>
                </c:pt>
                <c:pt idx="77">
                  <c:v>2.13399135474</c:v>
                </c:pt>
                <c:pt idx="78">
                  <c:v>2.0642460675900001</c:v>
                </c:pt>
                <c:pt idx="79">
                  <c:v>1.9923511496599999</c:v>
                </c:pt>
                <c:pt idx="80">
                  <c:v>1.91825137923</c:v>
                </c:pt>
                <c:pt idx="81">
                  <c:v>1.8561178460400001</c:v>
                </c:pt>
                <c:pt idx="82">
                  <c:v>1.81354853449</c:v>
                </c:pt>
                <c:pt idx="83">
                  <c:v>1.7673061213400001</c:v>
                </c:pt>
                <c:pt idx="84">
                  <c:v>1.7140196410099999</c:v>
                </c:pt>
                <c:pt idx="85">
                  <c:v>1.6560464025899999</c:v>
                </c:pt>
                <c:pt idx="86">
                  <c:v>1.61181326875</c:v>
                </c:pt>
                <c:pt idx="87">
                  <c:v>1.5595249903199999</c:v>
                </c:pt>
                <c:pt idx="88">
                  <c:v>1.50569909777</c:v>
                </c:pt>
                <c:pt idx="89">
                  <c:v>1.45411303182</c:v>
                </c:pt>
                <c:pt idx="90">
                  <c:v>1.4268855846399999</c:v>
                </c:pt>
                <c:pt idx="91">
                  <c:v>1.4606022563100001</c:v>
                </c:pt>
                <c:pt idx="92">
                  <c:v>1.54341621296</c:v>
                </c:pt>
                <c:pt idx="93">
                  <c:v>1.6441235840199999</c:v>
                </c:pt>
                <c:pt idx="94">
                  <c:v>1.74127145554</c:v>
                </c:pt>
                <c:pt idx="95">
                  <c:v>1.8286208671099999</c:v>
                </c:pt>
                <c:pt idx="96">
                  <c:v>1.9058732784600001</c:v>
                </c:pt>
                <c:pt idx="97">
                  <c:v>1.9707312799400001</c:v>
                </c:pt>
                <c:pt idx="98">
                  <c:v>2.0251209185199999</c:v>
                </c:pt>
                <c:pt idx="99">
                  <c:v>2.05673494867</c:v>
                </c:pt>
                <c:pt idx="100">
                  <c:v>2.0764445230900002</c:v>
                </c:pt>
                <c:pt idx="101">
                  <c:v>2.1058861601899999</c:v>
                </c:pt>
                <c:pt idx="102">
                  <c:v>2.1440316577699998</c:v>
                </c:pt>
                <c:pt idx="103">
                  <c:v>2.1877220259499999</c:v>
                </c:pt>
                <c:pt idx="104">
                  <c:v>2.20499712199</c:v>
                </c:pt>
                <c:pt idx="105">
                  <c:v>2.2110545799899999</c:v>
                </c:pt>
                <c:pt idx="106">
                  <c:v>2.2257861224200002</c:v>
                </c:pt>
                <c:pt idx="107">
                  <c:v>2.2657920175799999</c:v>
                </c:pt>
                <c:pt idx="108">
                  <c:v>2.3177084204399998</c:v>
                </c:pt>
                <c:pt idx="109">
                  <c:v>2.35756357042</c:v>
                </c:pt>
                <c:pt idx="110">
                  <c:v>2.3805816145900001</c:v>
                </c:pt>
                <c:pt idx="111">
                  <c:v>2.3887128569899998</c:v>
                </c:pt>
                <c:pt idx="112">
                  <c:v>2.3987734064700001</c:v>
                </c:pt>
                <c:pt idx="113">
                  <c:v>2.4088371675100002</c:v>
                </c:pt>
                <c:pt idx="114">
                  <c:v>2.4450080226800002</c:v>
                </c:pt>
                <c:pt idx="115">
                  <c:v>2.5031488373899999</c:v>
                </c:pt>
                <c:pt idx="116">
                  <c:v>2.5497754976200002</c:v>
                </c:pt>
                <c:pt idx="117">
                  <c:v>2.57879805462</c:v>
                </c:pt>
                <c:pt idx="118">
                  <c:v>2.5979899983000001</c:v>
                </c:pt>
                <c:pt idx="119">
                  <c:v>2.6183349114899999</c:v>
                </c:pt>
                <c:pt idx="120">
                  <c:v>2.6231271492000001</c:v>
                </c:pt>
                <c:pt idx="121">
                  <c:v>2.6301206881599999</c:v>
                </c:pt>
                <c:pt idx="122">
                  <c:v>2.64282527613</c:v>
                </c:pt>
                <c:pt idx="123">
                  <c:v>2.68206425761</c:v>
                </c:pt>
                <c:pt idx="124">
                  <c:v>2.7332274109700001</c:v>
                </c:pt>
                <c:pt idx="125">
                  <c:v>2.77530154968</c:v>
                </c:pt>
                <c:pt idx="126">
                  <c:v>2.8137403078799998</c:v>
                </c:pt>
                <c:pt idx="127">
                  <c:v>2.8516235869400002</c:v>
                </c:pt>
                <c:pt idx="128">
                  <c:v>2.8721199689299999</c:v>
                </c:pt>
                <c:pt idx="129">
                  <c:v>2.866580839</c:v>
                </c:pt>
                <c:pt idx="130">
                  <c:v>2.8387499867299999</c:v>
                </c:pt>
                <c:pt idx="131">
                  <c:v>2.81354950873</c:v>
                </c:pt>
                <c:pt idx="132">
                  <c:v>2.78180509811</c:v>
                </c:pt>
                <c:pt idx="133">
                  <c:v>2.7486657810600001</c:v>
                </c:pt>
                <c:pt idx="134">
                  <c:v>2.7376126146600002</c:v>
                </c:pt>
                <c:pt idx="135">
                  <c:v>2.6997981073899999</c:v>
                </c:pt>
                <c:pt idx="136">
                  <c:v>2.63131683787</c:v>
                </c:pt>
                <c:pt idx="137">
                  <c:v>2.5761410865399998</c:v>
                </c:pt>
                <c:pt idx="138">
                  <c:v>2.5390688570300002</c:v>
                </c:pt>
                <c:pt idx="139">
                  <c:v>2.5422160300700001</c:v>
                </c:pt>
                <c:pt idx="140">
                  <c:v>2.5858968634299999</c:v>
                </c:pt>
                <c:pt idx="141">
                  <c:v>2.6437170880299998</c:v>
                </c:pt>
                <c:pt idx="142">
                  <c:v>2.6801525233799999</c:v>
                </c:pt>
                <c:pt idx="143">
                  <c:v>2.5841931275899999</c:v>
                </c:pt>
                <c:pt idx="144">
                  <c:v>2.1590932180200002</c:v>
                </c:pt>
                <c:pt idx="145">
                  <c:v>1.8982168607500001</c:v>
                </c:pt>
                <c:pt idx="146">
                  <c:v>2.1376217667200001</c:v>
                </c:pt>
                <c:pt idx="147">
                  <c:v>2.36385973884</c:v>
                </c:pt>
                <c:pt idx="148">
                  <c:v>2.51386092078</c:v>
                </c:pt>
                <c:pt idx="149">
                  <c:v>2.61360569608</c:v>
                </c:pt>
                <c:pt idx="150">
                  <c:v>2.68979202457</c:v>
                </c:pt>
                <c:pt idx="151">
                  <c:v>2.7531997800800001</c:v>
                </c:pt>
                <c:pt idx="152">
                  <c:v>2.8115564579600001</c:v>
                </c:pt>
                <c:pt idx="153">
                  <c:v>2.8609716715000002</c:v>
                </c:pt>
                <c:pt idx="154">
                  <c:v>2.8870377575699999</c:v>
                </c:pt>
                <c:pt idx="155">
                  <c:v>2.9104577498899999</c:v>
                </c:pt>
                <c:pt idx="156">
                  <c:v>2.9381601832499999</c:v>
                </c:pt>
                <c:pt idx="157">
                  <c:v>2.9465618997999998</c:v>
                </c:pt>
                <c:pt idx="158">
                  <c:v>2.94122784272</c:v>
                </c:pt>
                <c:pt idx="159">
                  <c:v>2.97126709545</c:v>
                </c:pt>
                <c:pt idx="160">
                  <c:v>2.9709758319800001</c:v>
                </c:pt>
                <c:pt idx="161">
                  <c:v>2.9438842817499999</c:v>
                </c:pt>
                <c:pt idx="162">
                  <c:v>2.9245132391599999</c:v>
                </c:pt>
                <c:pt idx="163">
                  <c:v>2.9011887657800002</c:v>
                </c:pt>
                <c:pt idx="164">
                  <c:v>2.8942162045500002</c:v>
                </c:pt>
                <c:pt idx="165">
                  <c:v>2.91164874019</c:v>
                </c:pt>
                <c:pt idx="166">
                  <c:v>2.9279451067100002</c:v>
                </c:pt>
                <c:pt idx="167">
                  <c:v>2.9437969027499999</c:v>
                </c:pt>
                <c:pt idx="168">
                  <c:v>2.9487647003899999</c:v>
                </c:pt>
                <c:pt idx="169">
                  <c:v>2.9293724490400002</c:v>
                </c:pt>
                <c:pt idx="170">
                  <c:v>2.9221424943900001</c:v>
                </c:pt>
                <c:pt idx="171">
                  <c:v>2.8796658210900001</c:v>
                </c:pt>
                <c:pt idx="172">
                  <c:v>2.8738376885000001</c:v>
                </c:pt>
                <c:pt idx="173">
                  <c:v>2.8620564607899999</c:v>
                </c:pt>
                <c:pt idx="174">
                  <c:v>2.8604962094099999</c:v>
                </c:pt>
                <c:pt idx="175">
                  <c:v>2.8747713405200002</c:v>
                </c:pt>
                <c:pt idx="176">
                  <c:v>2.8958067177300002</c:v>
                </c:pt>
                <c:pt idx="177">
                  <c:v>2.9069031975200001</c:v>
                </c:pt>
                <c:pt idx="178">
                  <c:v>2.9086354913500001</c:v>
                </c:pt>
                <c:pt idx="179">
                  <c:v>2.9240825028200002</c:v>
                </c:pt>
                <c:pt idx="180">
                  <c:v>2.9181948431100002</c:v>
                </c:pt>
                <c:pt idx="181">
                  <c:v>2.8979926052099998</c:v>
                </c:pt>
                <c:pt idx="182">
                  <c:v>2.9051219965200001</c:v>
                </c:pt>
                <c:pt idx="183">
                  <c:v>2.9282495224899998</c:v>
                </c:pt>
                <c:pt idx="184">
                  <c:v>2.9669665778200001</c:v>
                </c:pt>
                <c:pt idx="185">
                  <c:v>3.0021533498799999</c:v>
                </c:pt>
                <c:pt idx="186">
                  <c:v>3.0169956083899998</c:v>
                </c:pt>
                <c:pt idx="187">
                  <c:v>3.01722149693</c:v>
                </c:pt>
                <c:pt idx="188">
                  <c:v>3.0567651748400002</c:v>
                </c:pt>
                <c:pt idx="189">
                  <c:v>3.0785648820899998</c:v>
                </c:pt>
                <c:pt idx="190">
                  <c:v>3.1127170942500002</c:v>
                </c:pt>
                <c:pt idx="191">
                  <c:v>3.1342823702499998</c:v>
                </c:pt>
                <c:pt idx="192">
                  <c:v>3.1587670203</c:v>
                </c:pt>
                <c:pt idx="193">
                  <c:v>3.1880274685300001</c:v>
                </c:pt>
                <c:pt idx="194">
                  <c:v>3.2080574361799998</c:v>
                </c:pt>
                <c:pt idx="195">
                  <c:v>3.2367492287999999</c:v>
                </c:pt>
                <c:pt idx="196">
                  <c:v>3.2639570731799998</c:v>
                </c:pt>
                <c:pt idx="197">
                  <c:v>3.2863890730400001</c:v>
                </c:pt>
                <c:pt idx="198">
                  <c:v>3.3421466674800002</c:v>
                </c:pt>
                <c:pt idx="199">
                  <c:v>3.39443129547</c:v>
                </c:pt>
                <c:pt idx="200">
                  <c:v>3.44640473753</c:v>
                </c:pt>
                <c:pt idx="201">
                  <c:v>3.51538828276</c:v>
                </c:pt>
                <c:pt idx="202">
                  <c:v>3.5866520196699998</c:v>
                </c:pt>
                <c:pt idx="203">
                  <c:v>3.6823762732</c:v>
                </c:pt>
                <c:pt idx="204">
                  <c:v>3.7824040550100002</c:v>
                </c:pt>
                <c:pt idx="205">
                  <c:v>3.8564730862699999</c:v>
                </c:pt>
                <c:pt idx="206">
                  <c:v>3.9519311047899999</c:v>
                </c:pt>
                <c:pt idx="207">
                  <c:v>4.0446891585999998</c:v>
                </c:pt>
                <c:pt idx="208">
                  <c:v>4.1015536100099999</c:v>
                </c:pt>
                <c:pt idx="209">
                  <c:v>4.1714973253899998</c:v>
                </c:pt>
                <c:pt idx="210">
                  <c:v>4.2548488498600001</c:v>
                </c:pt>
                <c:pt idx="211">
                  <c:v>4.32087247696</c:v>
                </c:pt>
                <c:pt idx="212">
                  <c:v>4.4283170658</c:v>
                </c:pt>
                <c:pt idx="213">
                  <c:v>4.5166840007199998</c:v>
                </c:pt>
                <c:pt idx="214">
                  <c:v>4.6129314293899997</c:v>
                </c:pt>
                <c:pt idx="215">
                  <c:v>4.6892619961399999</c:v>
                </c:pt>
                <c:pt idx="216">
                  <c:v>4.7601234375499999</c:v>
                </c:pt>
                <c:pt idx="217">
                  <c:v>4.79603960672</c:v>
                </c:pt>
                <c:pt idx="218">
                  <c:v>4.8418580994599996</c:v>
                </c:pt>
                <c:pt idx="219">
                  <c:v>4.8758710089199999</c:v>
                </c:pt>
                <c:pt idx="220">
                  <c:v>4.9062886079299997</c:v>
                </c:pt>
                <c:pt idx="221">
                  <c:v>4.9215823175900004</c:v>
                </c:pt>
                <c:pt idx="222">
                  <c:v>4.9625705611699997</c:v>
                </c:pt>
                <c:pt idx="223">
                  <c:v>4.9684986360699996</c:v>
                </c:pt>
                <c:pt idx="224">
                  <c:v>4.9501321768900004</c:v>
                </c:pt>
                <c:pt idx="225">
                  <c:v>4.8270781282500002</c:v>
                </c:pt>
                <c:pt idx="226">
                  <c:v>4.7326810623800002</c:v>
                </c:pt>
                <c:pt idx="227">
                  <c:v>4.9387568669500004</c:v>
                </c:pt>
                <c:pt idx="228">
                  <c:v>5.0249104143199999</c:v>
                </c:pt>
                <c:pt idx="229">
                  <c:v>5.0944943436000001</c:v>
                </c:pt>
                <c:pt idx="230">
                  <c:v>5.0609279841900001</c:v>
                </c:pt>
                <c:pt idx="231">
                  <c:v>5.0600851669100004</c:v>
                </c:pt>
                <c:pt idx="232">
                  <c:v>5.0755651264999999</c:v>
                </c:pt>
                <c:pt idx="233">
                  <c:v>5.0926410944800002</c:v>
                </c:pt>
                <c:pt idx="234">
                  <c:v>5.03670845114</c:v>
                </c:pt>
                <c:pt idx="235">
                  <c:v>5.0466031567399998</c:v>
                </c:pt>
                <c:pt idx="236">
                  <c:v>5.0592606986900002</c:v>
                </c:pt>
                <c:pt idx="237">
                  <c:v>5.0978712418000001</c:v>
                </c:pt>
                <c:pt idx="238">
                  <c:v>5.1980740042500004</c:v>
                </c:pt>
                <c:pt idx="239">
                  <c:v>5.2430581634799998</c:v>
                </c:pt>
                <c:pt idx="240">
                  <c:v>5.3308217213900004</c:v>
                </c:pt>
                <c:pt idx="241">
                  <c:v>5.4224322687399997</c:v>
                </c:pt>
                <c:pt idx="242">
                  <c:v>5.5255611288999997</c:v>
                </c:pt>
                <c:pt idx="243">
                  <c:v>5.5896110271500001</c:v>
                </c:pt>
                <c:pt idx="244">
                  <c:v>5.6745665807699996</c:v>
                </c:pt>
                <c:pt idx="245">
                  <c:v>5.6967102135400003</c:v>
                </c:pt>
                <c:pt idx="246">
                  <c:v>5.7086051623699996</c:v>
                </c:pt>
                <c:pt idx="247">
                  <c:v>5.7418562619199998</c:v>
                </c:pt>
                <c:pt idx="248">
                  <c:v>5.6996172342199998</c:v>
                </c:pt>
                <c:pt idx="249">
                  <c:v>5.7085652636899997</c:v>
                </c:pt>
                <c:pt idx="250">
                  <c:v>5.6726873540099998</c:v>
                </c:pt>
                <c:pt idx="251">
                  <c:v>5.6546097025600002</c:v>
                </c:pt>
                <c:pt idx="252">
                  <c:v>5.6554733652199998</c:v>
                </c:pt>
                <c:pt idx="253">
                  <c:v>5.6524812137399998</c:v>
                </c:pt>
                <c:pt idx="254">
                  <c:v>5.6866780714100003</c:v>
                </c:pt>
                <c:pt idx="255">
                  <c:v>5.6884282324399997</c:v>
                </c:pt>
                <c:pt idx="256">
                  <c:v>5.7251218022400003</c:v>
                </c:pt>
                <c:pt idx="257">
                  <c:v>5.7417760082199996</c:v>
                </c:pt>
                <c:pt idx="258">
                  <c:v>5.7808394953400004</c:v>
                </c:pt>
                <c:pt idx="259">
                  <c:v>5.8292304953</c:v>
                </c:pt>
                <c:pt idx="260">
                  <c:v>5.8011132251899999</c:v>
                </c:pt>
                <c:pt idx="261">
                  <c:v>5.6484936833099999</c:v>
                </c:pt>
                <c:pt idx="262">
                  <c:v>5.6439812636099997</c:v>
                </c:pt>
                <c:pt idx="263">
                  <c:v>5.7577338300000003</c:v>
                </c:pt>
                <c:pt idx="264">
                  <c:v>5.8954763290900001</c:v>
                </c:pt>
                <c:pt idx="265">
                  <c:v>5.9142441057399999</c:v>
                </c:pt>
                <c:pt idx="266">
                  <c:v>5.9619893388799996</c:v>
                </c:pt>
                <c:pt idx="267">
                  <c:v>5.9885829911200004</c:v>
                </c:pt>
                <c:pt idx="268">
                  <c:v>6.0057159928199999</c:v>
                </c:pt>
                <c:pt idx="269">
                  <c:v>5.9969040863599998</c:v>
                </c:pt>
                <c:pt idx="270">
                  <c:v>6.0114352523500001</c:v>
                </c:pt>
                <c:pt idx="271">
                  <c:v>6.0053077746900003</c:v>
                </c:pt>
                <c:pt idx="272">
                  <c:v>6.0599298949099998</c:v>
                </c:pt>
                <c:pt idx="273">
                  <c:v>6.0217319493000003</c:v>
                </c:pt>
                <c:pt idx="274">
                  <c:v>5.9782444213900003</c:v>
                </c:pt>
                <c:pt idx="275">
                  <c:v>5.9543237180600004</c:v>
                </c:pt>
                <c:pt idx="276">
                  <c:v>5.8692221595199996</c:v>
                </c:pt>
                <c:pt idx="277">
                  <c:v>5.8081529351399999</c:v>
                </c:pt>
                <c:pt idx="278">
                  <c:v>5.7197351973700004</c:v>
                </c:pt>
                <c:pt idx="279">
                  <c:v>5.6455386656000002</c:v>
                </c:pt>
                <c:pt idx="280">
                  <c:v>5.7873016607799999</c:v>
                </c:pt>
                <c:pt idx="281">
                  <c:v>5.8861477840600003</c:v>
                </c:pt>
                <c:pt idx="282">
                  <c:v>5.8222003745400004</c:v>
                </c:pt>
                <c:pt idx="283">
                  <c:v>5.7288243506800001</c:v>
                </c:pt>
                <c:pt idx="284">
                  <c:v>5.6850501833399996</c:v>
                </c:pt>
                <c:pt idx="285">
                  <c:v>5.7141608324400002</c:v>
                </c:pt>
                <c:pt idx="286">
                  <c:v>5.6838443614100003</c:v>
                </c:pt>
                <c:pt idx="287">
                  <c:v>5.7714875695899996</c:v>
                </c:pt>
                <c:pt idx="288">
                  <c:v>5.7305113594400003</c:v>
                </c:pt>
                <c:pt idx="289">
                  <c:v>5.7438770128599996</c:v>
                </c:pt>
                <c:pt idx="290">
                  <c:v>5.7521638833499997</c:v>
                </c:pt>
                <c:pt idx="291">
                  <c:v>5.7817130627599997</c:v>
                </c:pt>
                <c:pt idx="292">
                  <c:v>5.8129914302500003</c:v>
                </c:pt>
                <c:pt idx="293">
                  <c:v>5.8391984213899999</c:v>
                </c:pt>
                <c:pt idx="294">
                  <c:v>5.8251333154999996</c:v>
                </c:pt>
                <c:pt idx="295">
                  <c:v>5.8903251324800001</c:v>
                </c:pt>
                <c:pt idx="296">
                  <c:v>5.8798463121799998</c:v>
                </c:pt>
                <c:pt idx="297">
                  <c:v>5.8837288372499996</c:v>
                </c:pt>
                <c:pt idx="298">
                  <c:v>5.9069977659799999</c:v>
                </c:pt>
                <c:pt idx="299">
                  <c:v>5.8832414385499998</c:v>
                </c:pt>
                <c:pt idx="300">
                  <c:v>5.98720547933</c:v>
                </c:pt>
                <c:pt idx="301">
                  <c:v>5.98728716879</c:v>
                </c:pt>
                <c:pt idx="302">
                  <c:v>6.0259120919300004</c:v>
                </c:pt>
                <c:pt idx="303">
                  <c:v>6.1200981324299999</c:v>
                </c:pt>
                <c:pt idx="304">
                  <c:v>6.1888100393099998</c:v>
                </c:pt>
                <c:pt idx="305">
                  <c:v>6.2232471282199997</c:v>
                </c:pt>
                <c:pt idx="306">
                  <c:v>6.2982487414400001</c:v>
                </c:pt>
                <c:pt idx="307">
                  <c:v>6.2342816892600004</c:v>
                </c:pt>
                <c:pt idx="308">
                  <c:v>6.2746611397600001</c:v>
                </c:pt>
                <c:pt idx="309">
                  <c:v>6.2665523005999999</c:v>
                </c:pt>
                <c:pt idx="310">
                  <c:v>6.2483317723300003</c:v>
                </c:pt>
                <c:pt idx="311">
                  <c:v>6.2507781439899999</c:v>
                </c:pt>
                <c:pt idx="312">
                  <c:v>6.2598486085999996</c:v>
                </c:pt>
                <c:pt idx="313">
                  <c:v>6.2280423232400004</c:v>
                </c:pt>
                <c:pt idx="314">
                  <c:v>6.2127612206</c:v>
                </c:pt>
                <c:pt idx="315">
                  <c:v>6.1938446277099999</c:v>
                </c:pt>
                <c:pt idx="316">
                  <c:v>6.1358407987700003</c:v>
                </c:pt>
                <c:pt idx="317">
                  <c:v>6.0664075771199997</c:v>
                </c:pt>
                <c:pt idx="318">
                  <c:v>6.0435225287499996</c:v>
                </c:pt>
                <c:pt idx="319">
                  <c:v>5.9731428399900004</c:v>
                </c:pt>
                <c:pt idx="320">
                  <c:v>5.9220789751899998</c:v>
                </c:pt>
                <c:pt idx="321">
                  <c:v>5.8139468107600001</c:v>
                </c:pt>
                <c:pt idx="322">
                  <c:v>5.6162724866999998</c:v>
                </c:pt>
                <c:pt idx="323">
                  <c:v>5.3892780845099999</c:v>
                </c:pt>
                <c:pt idx="324">
                  <c:v>5.1634907553199998</c:v>
                </c:pt>
                <c:pt idx="325">
                  <c:v>5.49501514515</c:v>
                </c:pt>
                <c:pt idx="326">
                  <c:v>5.8535483997200002</c:v>
                </c:pt>
                <c:pt idx="327">
                  <c:v>5.8862591276199998</c:v>
                </c:pt>
                <c:pt idx="328">
                  <c:v>5.8640198267499999</c:v>
                </c:pt>
                <c:pt idx="329">
                  <c:v>5.8899791567399999</c:v>
                </c:pt>
                <c:pt idx="330">
                  <c:v>5.8619562611999996</c:v>
                </c:pt>
                <c:pt idx="331">
                  <c:v>5.8672531136300003</c:v>
                </c:pt>
                <c:pt idx="332">
                  <c:v>5.8371941424499996</c:v>
                </c:pt>
                <c:pt idx="333">
                  <c:v>5.8356133560399996</c:v>
                </c:pt>
                <c:pt idx="334">
                  <c:v>5.8055839211900002</c:v>
                </c:pt>
                <c:pt idx="335">
                  <c:v>5.8084275745799996</c:v>
                </c:pt>
                <c:pt idx="336">
                  <c:v>5.8031342587000001</c:v>
                </c:pt>
                <c:pt idx="337">
                  <c:v>5.7526254508000001</c:v>
                </c:pt>
                <c:pt idx="338">
                  <c:v>5.7286499321899997</c:v>
                </c:pt>
                <c:pt idx="339">
                  <c:v>5.70213365591</c:v>
                </c:pt>
                <c:pt idx="340">
                  <c:v>5.6235414994399999</c:v>
                </c:pt>
                <c:pt idx="341">
                  <c:v>5.6031943957100001</c:v>
                </c:pt>
                <c:pt idx="342">
                  <c:v>5.5490464000699999</c:v>
                </c:pt>
                <c:pt idx="343">
                  <c:v>5.5478248517599997</c:v>
                </c:pt>
                <c:pt idx="344">
                  <c:v>5.4622035987800004</c:v>
                </c:pt>
                <c:pt idx="345">
                  <c:v>5.4365699048199998</c:v>
                </c:pt>
                <c:pt idx="346">
                  <c:v>5.4076088030599996</c:v>
                </c:pt>
                <c:pt idx="347">
                  <c:v>5.3552803722700002</c:v>
                </c:pt>
                <c:pt idx="348">
                  <c:v>5.3432937998999996</c:v>
                </c:pt>
                <c:pt idx="349">
                  <c:v>5.2980022363200003</c:v>
                </c:pt>
                <c:pt idx="350">
                  <c:v>5.2514546071400003</c:v>
                </c:pt>
                <c:pt idx="351">
                  <c:v>5.1971062659999996</c:v>
                </c:pt>
                <c:pt idx="352">
                  <c:v>5.1391048405799999</c:v>
                </c:pt>
                <c:pt idx="353">
                  <c:v>5.0841423023100001</c:v>
                </c:pt>
                <c:pt idx="354">
                  <c:v>5.0272032636799997</c:v>
                </c:pt>
                <c:pt idx="355">
                  <c:v>4.9720916302499996</c:v>
                </c:pt>
                <c:pt idx="356">
                  <c:v>4.9259569158099996</c:v>
                </c:pt>
                <c:pt idx="357">
                  <c:v>4.85939022203</c:v>
                </c:pt>
                <c:pt idx="358">
                  <c:v>4.8384993844400004</c:v>
                </c:pt>
                <c:pt idx="359">
                  <c:v>4.8996046332200001</c:v>
                </c:pt>
                <c:pt idx="360">
                  <c:v>4.9366484054999997</c:v>
                </c:pt>
                <c:pt idx="361">
                  <c:v>4.9118972585399998</c:v>
                </c:pt>
                <c:pt idx="362">
                  <c:v>4.8701674234099999</c:v>
                </c:pt>
                <c:pt idx="363">
                  <c:v>4.8097402692999998</c:v>
                </c:pt>
                <c:pt idx="364">
                  <c:v>4.7781496121</c:v>
                </c:pt>
                <c:pt idx="365">
                  <c:v>4.70856089785</c:v>
                </c:pt>
                <c:pt idx="366">
                  <c:v>4.6800047561599998</c:v>
                </c:pt>
                <c:pt idx="367">
                  <c:v>4.6412164740700002</c:v>
                </c:pt>
                <c:pt idx="368">
                  <c:v>4.6121911653599996</c:v>
                </c:pt>
                <c:pt idx="369">
                  <c:v>4.5563220194399996</c:v>
                </c:pt>
                <c:pt idx="370">
                  <c:v>4.5338724256300003</c:v>
                </c:pt>
                <c:pt idx="371">
                  <c:v>4.4864342751599997</c:v>
                </c:pt>
                <c:pt idx="372">
                  <c:v>4.4403333288300004</c:v>
                </c:pt>
                <c:pt idx="373">
                  <c:v>4.3941955921</c:v>
                </c:pt>
                <c:pt idx="374">
                  <c:v>4.3358569829600002</c:v>
                </c:pt>
                <c:pt idx="375">
                  <c:v>4.2906856807400002</c:v>
                </c:pt>
                <c:pt idx="376">
                  <c:v>4.2500438590799998</c:v>
                </c:pt>
                <c:pt idx="377">
                  <c:v>4.2080108435100003</c:v>
                </c:pt>
                <c:pt idx="378">
                  <c:v>4.1597968674599999</c:v>
                </c:pt>
                <c:pt idx="379">
                  <c:v>4.1325251173800002</c:v>
                </c:pt>
                <c:pt idx="380">
                  <c:v>4.1303613866399997</c:v>
                </c:pt>
                <c:pt idx="381">
                  <c:v>4.1299104688100003</c:v>
                </c:pt>
                <c:pt idx="382">
                  <c:v>4.1404509912099998</c:v>
                </c:pt>
                <c:pt idx="383">
                  <c:v>4.1318843448200004</c:v>
                </c:pt>
                <c:pt idx="384">
                  <c:v>4.1260675016299997</c:v>
                </c:pt>
                <c:pt idx="385">
                  <c:v>4.0997300970500001</c:v>
                </c:pt>
                <c:pt idx="386">
                  <c:v>4.0822615750200004</c:v>
                </c:pt>
                <c:pt idx="387">
                  <c:v>4.0672454947199999</c:v>
                </c:pt>
                <c:pt idx="388">
                  <c:v>4.0393431948699998</c:v>
                </c:pt>
                <c:pt idx="389">
                  <c:v>3.9682810873699998</c:v>
                </c:pt>
                <c:pt idx="390">
                  <c:v>3.8819021133699998</c:v>
                </c:pt>
                <c:pt idx="391">
                  <c:v>3.81222572167</c:v>
                </c:pt>
                <c:pt idx="392">
                  <c:v>3.7608183623100002</c:v>
                </c:pt>
                <c:pt idx="393">
                  <c:v>3.7326053300700002</c:v>
                </c:pt>
                <c:pt idx="394">
                  <c:v>3.6690651341699998</c:v>
                </c:pt>
                <c:pt idx="395">
                  <c:v>3.6226241842900002</c:v>
                </c:pt>
                <c:pt idx="396">
                  <c:v>3.5714880479</c:v>
                </c:pt>
                <c:pt idx="397">
                  <c:v>3.51762395583</c:v>
                </c:pt>
                <c:pt idx="398">
                  <c:v>3.46146002974</c:v>
                </c:pt>
                <c:pt idx="399">
                  <c:v>3.4012997398099998</c:v>
                </c:pt>
                <c:pt idx="400">
                  <c:v>3.3396531293999998</c:v>
                </c:pt>
                <c:pt idx="401">
                  <c:v>3.2376215555600001</c:v>
                </c:pt>
                <c:pt idx="402">
                  <c:v>3.1075167240299999</c:v>
                </c:pt>
                <c:pt idx="403">
                  <c:v>3.1495011705399998</c:v>
                </c:pt>
                <c:pt idx="404">
                  <c:v>3.2478711640100002</c:v>
                </c:pt>
                <c:pt idx="405">
                  <c:v>3.2182840942099999</c:v>
                </c:pt>
                <c:pt idx="406">
                  <c:v>3.1677270321200002</c:v>
                </c:pt>
                <c:pt idx="407">
                  <c:v>3.0976014868699999</c:v>
                </c:pt>
                <c:pt idx="408">
                  <c:v>3.0192710970199998</c:v>
                </c:pt>
                <c:pt idx="409">
                  <c:v>2.9671953263600002</c:v>
                </c:pt>
                <c:pt idx="410">
                  <c:v>2.9277869829099998</c:v>
                </c:pt>
                <c:pt idx="411">
                  <c:v>2.8723897841000001</c:v>
                </c:pt>
                <c:pt idx="412">
                  <c:v>2.8133457118799998</c:v>
                </c:pt>
                <c:pt idx="413">
                  <c:v>2.7662101539999999</c:v>
                </c:pt>
                <c:pt idx="414">
                  <c:v>2.72763786812</c:v>
                </c:pt>
                <c:pt idx="415">
                  <c:v>2.6783018594999999</c:v>
                </c:pt>
                <c:pt idx="416">
                  <c:v>2.6112853974900001</c:v>
                </c:pt>
                <c:pt idx="417">
                  <c:v>2.5501615227199999</c:v>
                </c:pt>
                <c:pt idx="418">
                  <c:v>2.5108269477</c:v>
                </c:pt>
                <c:pt idx="419">
                  <c:v>2.4819912729300002</c:v>
                </c:pt>
                <c:pt idx="420">
                  <c:v>2.4499055685700002</c:v>
                </c:pt>
                <c:pt idx="421">
                  <c:v>2.4190452840400001</c:v>
                </c:pt>
                <c:pt idx="422">
                  <c:v>2.38909923291</c:v>
                </c:pt>
                <c:pt idx="423">
                  <c:v>2.3569134657599999</c:v>
                </c:pt>
                <c:pt idx="424">
                  <c:v>2.32230516577</c:v>
                </c:pt>
                <c:pt idx="425">
                  <c:v>2.28215449656</c:v>
                </c:pt>
                <c:pt idx="426">
                  <c:v>2.2352987146799999</c:v>
                </c:pt>
                <c:pt idx="427">
                  <c:v>2.1859120227600002</c:v>
                </c:pt>
                <c:pt idx="428">
                  <c:v>2.1469751918800002</c:v>
                </c:pt>
                <c:pt idx="429">
                  <c:v>2.10867559158</c:v>
                </c:pt>
                <c:pt idx="430">
                  <c:v>2.0708221300999998</c:v>
                </c:pt>
                <c:pt idx="431">
                  <c:v>2.0575423455599999</c:v>
                </c:pt>
                <c:pt idx="432">
                  <c:v>2.0769228927599999</c:v>
                </c:pt>
                <c:pt idx="433">
                  <c:v>2.1084302397100001</c:v>
                </c:pt>
                <c:pt idx="434">
                  <c:v>2.1263275824500001</c:v>
                </c:pt>
                <c:pt idx="435">
                  <c:v>2.1331055807100001</c:v>
                </c:pt>
                <c:pt idx="436">
                  <c:v>2.1395358685399999</c:v>
                </c:pt>
                <c:pt idx="437">
                  <c:v>2.1390034680499999</c:v>
                </c:pt>
                <c:pt idx="438">
                  <c:v>2.1367509222900001</c:v>
                </c:pt>
                <c:pt idx="439">
                  <c:v>2.1210371555299998</c:v>
                </c:pt>
                <c:pt idx="440">
                  <c:v>2.0886552037200001</c:v>
                </c:pt>
                <c:pt idx="441">
                  <c:v>2.0565626340800001</c:v>
                </c:pt>
                <c:pt idx="442">
                  <c:v>2.02098092601</c:v>
                </c:pt>
                <c:pt idx="443">
                  <c:v>1.9937400006399999</c:v>
                </c:pt>
                <c:pt idx="444">
                  <c:v>1.9700354905499999</c:v>
                </c:pt>
                <c:pt idx="445">
                  <c:v>1.93962048412</c:v>
                </c:pt>
                <c:pt idx="446">
                  <c:v>1.9089849908100001</c:v>
                </c:pt>
                <c:pt idx="447">
                  <c:v>1.87741732889</c:v>
                </c:pt>
                <c:pt idx="448">
                  <c:v>1.8475584603899999</c:v>
                </c:pt>
                <c:pt idx="449">
                  <c:v>1.8211753023499999</c:v>
                </c:pt>
                <c:pt idx="450">
                  <c:v>1.7985651117699999</c:v>
                </c:pt>
                <c:pt idx="451">
                  <c:v>1.7834435792800001</c:v>
                </c:pt>
                <c:pt idx="452">
                  <c:v>1.7776800104399999</c:v>
                </c:pt>
                <c:pt idx="453">
                  <c:v>1.7827594115000001</c:v>
                </c:pt>
                <c:pt idx="454">
                  <c:v>1.7964336273999999</c:v>
                </c:pt>
                <c:pt idx="455">
                  <c:v>1.8054447634499999</c:v>
                </c:pt>
                <c:pt idx="456">
                  <c:v>1.8077236701999999</c:v>
                </c:pt>
                <c:pt idx="457">
                  <c:v>1.8037894897</c:v>
                </c:pt>
                <c:pt idx="458">
                  <c:v>1.7956319859500001</c:v>
                </c:pt>
                <c:pt idx="459">
                  <c:v>1.78510743511</c:v>
                </c:pt>
                <c:pt idx="460">
                  <c:v>1.7693437351400001</c:v>
                </c:pt>
                <c:pt idx="461">
                  <c:v>1.7692562574599999</c:v>
                </c:pt>
                <c:pt idx="462">
                  <c:v>1.81509409172</c:v>
                </c:pt>
                <c:pt idx="463">
                  <c:v>1.7933256744599999</c:v>
                </c:pt>
                <c:pt idx="464">
                  <c:v>1.77460118148</c:v>
                </c:pt>
                <c:pt idx="465">
                  <c:v>1.7625258508699999</c:v>
                </c:pt>
                <c:pt idx="466">
                  <c:v>1.75334661942</c:v>
                </c:pt>
                <c:pt idx="467">
                  <c:v>1.7446172679700001</c:v>
                </c:pt>
                <c:pt idx="468">
                  <c:v>1.7323283764099999</c:v>
                </c:pt>
                <c:pt idx="469">
                  <c:v>1.7230821118699999</c:v>
                </c:pt>
                <c:pt idx="470">
                  <c:v>1.71999324611</c:v>
                </c:pt>
                <c:pt idx="471">
                  <c:v>1.71268520589</c:v>
                </c:pt>
                <c:pt idx="472">
                  <c:v>1.70706086364</c:v>
                </c:pt>
                <c:pt idx="473">
                  <c:v>1.69960555751</c:v>
                </c:pt>
                <c:pt idx="474">
                  <c:v>1.68910710321</c:v>
                </c:pt>
                <c:pt idx="475">
                  <c:v>1.6705956023999999</c:v>
                </c:pt>
                <c:pt idx="476">
                  <c:v>1.6538728090399999</c:v>
                </c:pt>
                <c:pt idx="477">
                  <c:v>1.6346209596200001</c:v>
                </c:pt>
                <c:pt idx="478">
                  <c:v>1.6112572918800001</c:v>
                </c:pt>
                <c:pt idx="479">
                  <c:v>1.5929831968799999</c:v>
                </c:pt>
                <c:pt idx="480">
                  <c:v>1.57780396829</c:v>
                </c:pt>
                <c:pt idx="481">
                  <c:v>1.5648650186299999</c:v>
                </c:pt>
                <c:pt idx="482">
                  <c:v>1.55480570911</c:v>
                </c:pt>
                <c:pt idx="483">
                  <c:v>1.5424542428200001</c:v>
                </c:pt>
                <c:pt idx="484">
                  <c:v>1.52957954747</c:v>
                </c:pt>
                <c:pt idx="485">
                  <c:v>1.5179159822499999</c:v>
                </c:pt>
                <c:pt idx="486">
                  <c:v>1.5113623357899999</c:v>
                </c:pt>
                <c:pt idx="487">
                  <c:v>1.5081950821000001</c:v>
                </c:pt>
                <c:pt idx="488">
                  <c:v>1.5000218796</c:v>
                </c:pt>
                <c:pt idx="489">
                  <c:v>1.4898663917099999</c:v>
                </c:pt>
                <c:pt idx="490">
                  <c:v>1.48501463804</c:v>
                </c:pt>
                <c:pt idx="491">
                  <c:v>1.4842262975</c:v>
                </c:pt>
                <c:pt idx="492">
                  <c:v>1.4887014915700001</c:v>
                </c:pt>
                <c:pt idx="493">
                  <c:v>1.49541852462</c:v>
                </c:pt>
                <c:pt idx="494">
                  <c:v>1.5040783257200001</c:v>
                </c:pt>
                <c:pt idx="495">
                  <c:v>1.5161822438599999</c:v>
                </c:pt>
                <c:pt idx="496">
                  <c:v>1.5272692236100001</c:v>
                </c:pt>
                <c:pt idx="497">
                  <c:v>1.5308318381899999</c:v>
                </c:pt>
                <c:pt idx="498">
                  <c:v>1.5286667735699999</c:v>
                </c:pt>
                <c:pt idx="499">
                  <c:v>1.52338097479</c:v>
                </c:pt>
                <c:pt idx="500">
                  <c:v>1.5188672543399999</c:v>
                </c:pt>
                <c:pt idx="501">
                  <c:v>1.51967901917</c:v>
                </c:pt>
                <c:pt idx="502">
                  <c:v>1.5208892953199999</c:v>
                </c:pt>
                <c:pt idx="503">
                  <c:v>1.5182023341999999</c:v>
                </c:pt>
                <c:pt idx="504">
                  <c:v>1.5110926708000001</c:v>
                </c:pt>
                <c:pt idx="505">
                  <c:v>1.5036119969999999</c:v>
                </c:pt>
                <c:pt idx="506">
                  <c:v>1.4968787485299999</c:v>
                </c:pt>
                <c:pt idx="507">
                  <c:v>1.49267264945</c:v>
                </c:pt>
                <c:pt idx="508">
                  <c:v>1.4861420787299999</c:v>
                </c:pt>
                <c:pt idx="509">
                  <c:v>1.47934370993</c:v>
                </c:pt>
                <c:pt idx="510">
                  <c:v>1.47186766007</c:v>
                </c:pt>
                <c:pt idx="511">
                  <c:v>1.4661131962</c:v>
                </c:pt>
                <c:pt idx="512">
                  <c:v>1.46051467297</c:v>
                </c:pt>
                <c:pt idx="513">
                  <c:v>1.46648394992</c:v>
                </c:pt>
                <c:pt idx="514">
                  <c:v>1.48926563848</c:v>
                </c:pt>
                <c:pt idx="515">
                  <c:v>1.4873622314999999</c:v>
                </c:pt>
                <c:pt idx="516">
                  <c:v>1.47170541562</c:v>
                </c:pt>
                <c:pt idx="517">
                  <c:v>1.46251700232</c:v>
                </c:pt>
                <c:pt idx="518">
                  <c:v>1.46298461337</c:v>
                </c:pt>
                <c:pt idx="519">
                  <c:v>1.4724779045700001</c:v>
                </c:pt>
                <c:pt idx="520">
                  <c:v>1.4878640454200001</c:v>
                </c:pt>
                <c:pt idx="521">
                  <c:v>1.5032110945599999</c:v>
                </c:pt>
                <c:pt idx="522">
                  <c:v>1.51825508702</c:v>
                </c:pt>
                <c:pt idx="523">
                  <c:v>1.5294098842499999</c:v>
                </c:pt>
                <c:pt idx="524">
                  <c:v>1.5338995627900001</c:v>
                </c:pt>
                <c:pt idx="525">
                  <c:v>1.5384761331900001</c:v>
                </c:pt>
                <c:pt idx="526">
                  <c:v>1.5489167450300001</c:v>
                </c:pt>
                <c:pt idx="527">
                  <c:v>1.5632523348</c:v>
                </c:pt>
                <c:pt idx="528">
                  <c:v>1.5727681544300001</c:v>
                </c:pt>
                <c:pt idx="529">
                  <c:v>1.54597239575</c:v>
                </c:pt>
                <c:pt idx="530">
                  <c:v>1.5458878084300001</c:v>
                </c:pt>
                <c:pt idx="531">
                  <c:v>1.54092412426</c:v>
                </c:pt>
                <c:pt idx="532">
                  <c:v>1.5345549007099999</c:v>
                </c:pt>
                <c:pt idx="533">
                  <c:v>1.5321888747000001</c:v>
                </c:pt>
                <c:pt idx="534">
                  <c:v>1.52334864765</c:v>
                </c:pt>
                <c:pt idx="535">
                  <c:v>1.5078092631</c:v>
                </c:pt>
                <c:pt idx="536">
                  <c:v>1.5038850028599999</c:v>
                </c:pt>
                <c:pt idx="537">
                  <c:v>1.49834623157</c:v>
                </c:pt>
                <c:pt idx="538">
                  <c:v>1.4875053261</c:v>
                </c:pt>
                <c:pt idx="539">
                  <c:v>1.48303957173</c:v>
                </c:pt>
                <c:pt idx="540">
                  <c:v>1.4807094902</c:v>
                </c:pt>
                <c:pt idx="541">
                  <c:v>1.4753701188299999</c:v>
                </c:pt>
                <c:pt idx="542">
                  <c:v>1.4716579319</c:v>
                </c:pt>
                <c:pt idx="543">
                  <c:v>1.4702021054400001</c:v>
                </c:pt>
                <c:pt idx="544">
                  <c:v>1.4626765133199999</c:v>
                </c:pt>
                <c:pt idx="545">
                  <c:v>1.4474342549699999</c:v>
                </c:pt>
                <c:pt idx="546">
                  <c:v>1.4341409030900001</c:v>
                </c:pt>
                <c:pt idx="547">
                  <c:v>1.42517439812</c:v>
                </c:pt>
                <c:pt idx="548">
                  <c:v>1.4213617382799999</c:v>
                </c:pt>
                <c:pt idx="549">
                  <c:v>1.41760919187</c:v>
                </c:pt>
                <c:pt idx="550">
                  <c:v>1.43564081292</c:v>
                </c:pt>
                <c:pt idx="551">
                  <c:v>1.45320872872</c:v>
                </c:pt>
                <c:pt idx="552">
                  <c:v>1.4480608636000001</c:v>
                </c:pt>
                <c:pt idx="553">
                  <c:v>1.44225036966</c:v>
                </c:pt>
                <c:pt idx="554">
                  <c:v>1.4342264917800001</c:v>
                </c:pt>
                <c:pt idx="555">
                  <c:v>1.42912396468</c:v>
                </c:pt>
                <c:pt idx="556">
                  <c:v>1.4311055930200001</c:v>
                </c:pt>
                <c:pt idx="557">
                  <c:v>1.4355624488100001</c:v>
                </c:pt>
                <c:pt idx="558">
                  <c:v>1.4446682749399999</c:v>
                </c:pt>
                <c:pt idx="559">
                  <c:v>1.46003046728</c:v>
                </c:pt>
                <c:pt idx="560">
                  <c:v>1.4700464439200001</c:v>
                </c:pt>
                <c:pt idx="561">
                  <c:v>1.4674443449900001</c:v>
                </c:pt>
                <c:pt idx="562">
                  <c:v>1.4626085065300001</c:v>
                </c:pt>
                <c:pt idx="563">
                  <c:v>1.4534955168100001</c:v>
                </c:pt>
                <c:pt idx="564">
                  <c:v>1.44290209721</c:v>
                </c:pt>
                <c:pt idx="565">
                  <c:v>1.43186801731</c:v>
                </c:pt>
                <c:pt idx="566">
                  <c:v>1.4220426511499999</c:v>
                </c:pt>
                <c:pt idx="567">
                  <c:v>1.41886026549</c:v>
                </c:pt>
                <c:pt idx="568">
                  <c:v>1.4117337519199999</c:v>
                </c:pt>
                <c:pt idx="569">
                  <c:v>1.4052661102499999</c:v>
                </c:pt>
                <c:pt idx="570">
                  <c:v>1.4021010906</c:v>
                </c:pt>
                <c:pt idx="571">
                  <c:v>1.3935804541800001</c:v>
                </c:pt>
                <c:pt idx="572">
                  <c:v>1.37993317036</c:v>
                </c:pt>
                <c:pt idx="573">
                  <c:v>1.37188507724</c:v>
                </c:pt>
                <c:pt idx="574">
                  <c:v>1.3669283937800001</c:v>
                </c:pt>
                <c:pt idx="575">
                  <c:v>1.3650457919700001</c:v>
                </c:pt>
                <c:pt idx="576">
                  <c:v>1.3683715441099999</c:v>
                </c:pt>
                <c:pt idx="577">
                  <c:v>1.37532408878</c:v>
                </c:pt>
                <c:pt idx="578">
                  <c:v>1.38266129659</c:v>
                </c:pt>
                <c:pt idx="579">
                  <c:v>1.3906209895399999</c:v>
                </c:pt>
                <c:pt idx="580">
                  <c:v>1.3931365607799999</c:v>
                </c:pt>
                <c:pt idx="581">
                  <c:v>1.3868069441399999</c:v>
                </c:pt>
                <c:pt idx="582">
                  <c:v>1.38708645604</c:v>
                </c:pt>
                <c:pt idx="583">
                  <c:v>1.3974850294300001</c:v>
                </c:pt>
                <c:pt idx="584">
                  <c:v>1.4146477983100001</c:v>
                </c:pt>
                <c:pt idx="585">
                  <c:v>1.4321148083899999</c:v>
                </c:pt>
                <c:pt idx="586">
                  <c:v>1.4482906658900001</c:v>
                </c:pt>
                <c:pt idx="587">
                  <c:v>1.4581249133</c:v>
                </c:pt>
                <c:pt idx="588">
                  <c:v>1.46310292923</c:v>
                </c:pt>
                <c:pt idx="589">
                  <c:v>1.4648995468399999</c:v>
                </c:pt>
                <c:pt idx="590">
                  <c:v>1.4636037738300001</c:v>
                </c:pt>
                <c:pt idx="591">
                  <c:v>1.45744665473</c:v>
                </c:pt>
                <c:pt idx="592">
                  <c:v>1.44893192043</c:v>
                </c:pt>
                <c:pt idx="593">
                  <c:v>1.43468920238</c:v>
                </c:pt>
                <c:pt idx="594">
                  <c:v>1.4223387300799999</c:v>
                </c:pt>
                <c:pt idx="595">
                  <c:v>1.408285571</c:v>
                </c:pt>
                <c:pt idx="596">
                  <c:v>1.3961455542400001</c:v>
                </c:pt>
                <c:pt idx="597">
                  <c:v>1.3856336440699999</c:v>
                </c:pt>
                <c:pt idx="598">
                  <c:v>1.3758273253</c:v>
                </c:pt>
                <c:pt idx="599">
                  <c:v>1.3713500815399999</c:v>
                </c:pt>
                <c:pt idx="600">
                  <c:v>1.3644123344800001</c:v>
                </c:pt>
                <c:pt idx="601">
                  <c:v>1.35551381594</c:v>
                </c:pt>
                <c:pt idx="602">
                  <c:v>1.3519727134699999</c:v>
                </c:pt>
                <c:pt idx="603">
                  <c:v>1.3528775836</c:v>
                </c:pt>
                <c:pt idx="604">
                  <c:v>1.35840272025</c:v>
                </c:pt>
                <c:pt idx="605">
                  <c:v>1.36468739721</c:v>
                </c:pt>
                <c:pt idx="606">
                  <c:v>1.3794680290400001</c:v>
                </c:pt>
                <c:pt idx="607">
                  <c:v>1.36736839866</c:v>
                </c:pt>
                <c:pt idx="608">
                  <c:v>1.3900667202100001</c:v>
                </c:pt>
                <c:pt idx="609">
                  <c:v>1.4062994849799999</c:v>
                </c:pt>
                <c:pt idx="610">
                  <c:v>1.4189771316699999</c:v>
                </c:pt>
                <c:pt idx="611">
                  <c:v>1.4421469147799999</c:v>
                </c:pt>
                <c:pt idx="612">
                  <c:v>1.4651159948100001</c:v>
                </c:pt>
                <c:pt idx="613">
                  <c:v>1.48277949844</c:v>
                </c:pt>
                <c:pt idx="614">
                  <c:v>1.48474307291</c:v>
                </c:pt>
                <c:pt idx="615">
                  <c:v>1.4836247471099999</c:v>
                </c:pt>
                <c:pt idx="616">
                  <c:v>1.48265171468</c:v>
                </c:pt>
                <c:pt idx="617">
                  <c:v>1.4782559292399999</c:v>
                </c:pt>
                <c:pt idx="618">
                  <c:v>1.4738995212399999</c:v>
                </c:pt>
                <c:pt idx="619">
                  <c:v>1.4716979908400001</c:v>
                </c:pt>
                <c:pt idx="620">
                  <c:v>1.4651071092600001</c:v>
                </c:pt>
                <c:pt idx="621">
                  <c:v>1.45851768945</c:v>
                </c:pt>
                <c:pt idx="622">
                  <c:v>1.4493946572800001</c:v>
                </c:pt>
                <c:pt idx="623">
                  <c:v>1.4388677082800001</c:v>
                </c:pt>
                <c:pt idx="624">
                  <c:v>1.4292672639999999</c:v>
                </c:pt>
                <c:pt idx="625">
                  <c:v>1.41839382412</c:v>
                </c:pt>
                <c:pt idx="626">
                  <c:v>1.4042577818299999</c:v>
                </c:pt>
                <c:pt idx="627">
                  <c:v>1.38830182368</c:v>
                </c:pt>
                <c:pt idx="628">
                  <c:v>1.3720470846199999</c:v>
                </c:pt>
                <c:pt idx="629">
                  <c:v>1.3579305644999999</c:v>
                </c:pt>
                <c:pt idx="630">
                  <c:v>1.3470674955399999</c:v>
                </c:pt>
                <c:pt idx="631">
                  <c:v>1.3367402936599999</c:v>
                </c:pt>
                <c:pt idx="632">
                  <c:v>1.33315036192</c:v>
                </c:pt>
                <c:pt idx="633">
                  <c:v>1.3260352842800001</c:v>
                </c:pt>
                <c:pt idx="634">
                  <c:v>1.3083787954899999</c:v>
                </c:pt>
                <c:pt idx="635">
                  <c:v>1.3139204012400001</c:v>
                </c:pt>
                <c:pt idx="636">
                  <c:v>1.3312014033799999</c:v>
                </c:pt>
                <c:pt idx="637">
                  <c:v>1.3467971069</c:v>
                </c:pt>
                <c:pt idx="638">
                  <c:v>1.36007191426</c:v>
                </c:pt>
                <c:pt idx="639">
                  <c:v>1.3729876032399999</c:v>
                </c:pt>
                <c:pt idx="640">
                  <c:v>1.38693335954</c:v>
                </c:pt>
                <c:pt idx="641">
                  <c:v>1.3988807616400001</c:v>
                </c:pt>
                <c:pt idx="642">
                  <c:v>1.4106623683099999</c:v>
                </c:pt>
                <c:pt idx="643">
                  <c:v>1.4247163819899999</c:v>
                </c:pt>
                <c:pt idx="644">
                  <c:v>1.4329690634900001</c:v>
                </c:pt>
                <c:pt idx="645">
                  <c:v>1.4380492707100001</c:v>
                </c:pt>
                <c:pt idx="646">
                  <c:v>1.4425138451999999</c:v>
                </c:pt>
                <c:pt idx="647">
                  <c:v>1.4728718696900001</c:v>
                </c:pt>
                <c:pt idx="648">
                  <c:v>1.45748721977</c:v>
                </c:pt>
                <c:pt idx="649">
                  <c:v>1.4277220323499999</c:v>
                </c:pt>
                <c:pt idx="650">
                  <c:v>1.4103259992099999</c:v>
                </c:pt>
                <c:pt idx="651">
                  <c:v>1.4088885069399999</c:v>
                </c:pt>
                <c:pt idx="652">
                  <c:v>1.4131507934600001</c:v>
                </c:pt>
                <c:pt idx="653">
                  <c:v>1.41259453223</c:v>
                </c:pt>
                <c:pt idx="654">
                  <c:v>1.40433652847</c:v>
                </c:pt>
                <c:pt idx="655">
                  <c:v>1.3850670519499999</c:v>
                </c:pt>
                <c:pt idx="656">
                  <c:v>1.3590623106699999</c:v>
                </c:pt>
                <c:pt idx="657">
                  <c:v>1.3339234422999999</c:v>
                </c:pt>
                <c:pt idx="658">
                  <c:v>1.3134323299499999</c:v>
                </c:pt>
                <c:pt idx="659">
                  <c:v>1.30078573916</c:v>
                </c:pt>
                <c:pt idx="660">
                  <c:v>1.29140180229</c:v>
                </c:pt>
                <c:pt idx="661">
                  <c:v>1.2824702640200001</c:v>
                </c:pt>
                <c:pt idx="662">
                  <c:v>1.26824840688</c:v>
                </c:pt>
                <c:pt idx="663">
                  <c:v>1.24976471314</c:v>
                </c:pt>
                <c:pt idx="664">
                  <c:v>1.2697870608299999</c:v>
                </c:pt>
                <c:pt idx="665">
                  <c:v>1.2683837703500001</c:v>
                </c:pt>
                <c:pt idx="666">
                  <c:v>1.22394940557</c:v>
                </c:pt>
                <c:pt idx="667">
                  <c:v>1.2057527688</c:v>
                </c:pt>
                <c:pt idx="668">
                  <c:v>1.1982677401699999</c:v>
                </c:pt>
                <c:pt idx="669">
                  <c:v>1.19162411521</c:v>
                </c:pt>
                <c:pt idx="670">
                  <c:v>1.19078789054</c:v>
                </c:pt>
                <c:pt idx="671">
                  <c:v>1.19537835883</c:v>
                </c:pt>
                <c:pt idx="672">
                  <c:v>1.20362216361</c:v>
                </c:pt>
                <c:pt idx="673">
                  <c:v>1.20979512439</c:v>
                </c:pt>
                <c:pt idx="674">
                  <c:v>1.2098079185499999</c:v>
                </c:pt>
                <c:pt idx="675">
                  <c:v>1.20270222381</c:v>
                </c:pt>
                <c:pt idx="676">
                  <c:v>1.1921033922099999</c:v>
                </c:pt>
                <c:pt idx="677">
                  <c:v>1.1786786386300001</c:v>
                </c:pt>
                <c:pt idx="678">
                  <c:v>1.1643101414499999</c:v>
                </c:pt>
                <c:pt idx="679">
                  <c:v>1.1531509259699999</c:v>
                </c:pt>
                <c:pt idx="680">
                  <c:v>1.1469103238</c:v>
                </c:pt>
                <c:pt idx="681">
                  <c:v>1.14497892228</c:v>
                </c:pt>
                <c:pt idx="682">
                  <c:v>1.14986173776</c:v>
                </c:pt>
                <c:pt idx="683">
                  <c:v>1.1527621259700001</c:v>
                </c:pt>
                <c:pt idx="684">
                  <c:v>1.1438238803</c:v>
                </c:pt>
                <c:pt idx="685">
                  <c:v>1.1254266740800001</c:v>
                </c:pt>
                <c:pt idx="686">
                  <c:v>1.10956693584</c:v>
                </c:pt>
                <c:pt idx="687">
                  <c:v>1.0972518897500001</c:v>
                </c:pt>
                <c:pt idx="688">
                  <c:v>1.0838488233400001</c:v>
                </c:pt>
                <c:pt idx="689">
                  <c:v>1.06933327227</c:v>
                </c:pt>
                <c:pt idx="690">
                  <c:v>1.05698320984</c:v>
                </c:pt>
                <c:pt idx="691">
                  <c:v>1.04853512024</c:v>
                </c:pt>
                <c:pt idx="692">
                  <c:v>1.04567366187</c:v>
                </c:pt>
                <c:pt idx="693">
                  <c:v>1.04645744886</c:v>
                </c:pt>
                <c:pt idx="694">
                  <c:v>1.0537281247400001</c:v>
                </c:pt>
                <c:pt idx="695">
                  <c:v>1.0608057988999999</c:v>
                </c:pt>
                <c:pt idx="696">
                  <c:v>1.0601983714200001</c:v>
                </c:pt>
                <c:pt idx="697">
                  <c:v>1.05838543315</c:v>
                </c:pt>
                <c:pt idx="698">
                  <c:v>1.05967546814</c:v>
                </c:pt>
                <c:pt idx="699">
                  <c:v>1.06300031731</c:v>
                </c:pt>
                <c:pt idx="700">
                  <c:v>1.06706968621</c:v>
                </c:pt>
                <c:pt idx="701">
                  <c:v>1.0685892506700001</c:v>
                </c:pt>
                <c:pt idx="702">
                  <c:v>1.0596968152899999</c:v>
                </c:pt>
                <c:pt idx="703">
                  <c:v>1.04951244517</c:v>
                </c:pt>
                <c:pt idx="704">
                  <c:v>1.0386460819000001</c:v>
                </c:pt>
                <c:pt idx="705">
                  <c:v>1.0478624434499999</c:v>
                </c:pt>
                <c:pt idx="706">
                  <c:v>1.04411328923</c:v>
                </c:pt>
                <c:pt idx="707">
                  <c:v>1.03606662056</c:v>
                </c:pt>
                <c:pt idx="708">
                  <c:v>1.02979307043</c:v>
                </c:pt>
                <c:pt idx="709">
                  <c:v>1.0219120294199999</c:v>
                </c:pt>
                <c:pt idx="710">
                  <c:v>1.01931557703</c:v>
                </c:pt>
                <c:pt idx="711">
                  <c:v>1.0297058241399999</c:v>
                </c:pt>
                <c:pt idx="712">
                  <c:v>1.04212787179</c:v>
                </c:pt>
                <c:pt idx="713">
                  <c:v>1.0300964877700001</c:v>
                </c:pt>
                <c:pt idx="714">
                  <c:v>1.03380084691</c:v>
                </c:pt>
                <c:pt idx="715">
                  <c:v>1.04056486301</c:v>
                </c:pt>
                <c:pt idx="716">
                  <c:v>1.0393907257799999</c:v>
                </c:pt>
                <c:pt idx="717">
                  <c:v>1.0370464645899999</c:v>
                </c:pt>
                <c:pt idx="718">
                  <c:v>1.04684013416</c:v>
                </c:pt>
                <c:pt idx="719">
                  <c:v>1.0646713534700001</c:v>
                </c:pt>
                <c:pt idx="720">
                  <c:v>1.05876691137</c:v>
                </c:pt>
                <c:pt idx="721">
                  <c:v>1.04528931765</c:v>
                </c:pt>
                <c:pt idx="722">
                  <c:v>1.0625953321499999</c:v>
                </c:pt>
                <c:pt idx="723">
                  <c:v>1.0989190707200001</c:v>
                </c:pt>
                <c:pt idx="724">
                  <c:v>1.1172768723099999</c:v>
                </c:pt>
                <c:pt idx="725">
                  <c:v>1.0937699571599999</c:v>
                </c:pt>
                <c:pt idx="726">
                  <c:v>1.06134983893</c:v>
                </c:pt>
                <c:pt idx="727">
                  <c:v>1.06349098664</c:v>
                </c:pt>
                <c:pt idx="728">
                  <c:v>1.08997663296</c:v>
                </c:pt>
                <c:pt idx="729">
                  <c:v>1.11944528406</c:v>
                </c:pt>
                <c:pt idx="730">
                  <c:v>1.1417397660899999</c:v>
                </c:pt>
                <c:pt idx="731">
                  <c:v>1.1393536552700001</c:v>
                </c:pt>
                <c:pt idx="732">
                  <c:v>1.1099209354699999</c:v>
                </c:pt>
                <c:pt idx="733">
                  <c:v>1.0626601899699999</c:v>
                </c:pt>
                <c:pt idx="734">
                  <c:v>1.11026495048</c:v>
                </c:pt>
                <c:pt idx="735">
                  <c:v>1.11991184994</c:v>
                </c:pt>
                <c:pt idx="736">
                  <c:v>1.1227474007</c:v>
                </c:pt>
                <c:pt idx="737">
                  <c:v>1.1246358737</c:v>
                </c:pt>
                <c:pt idx="738">
                  <c:v>1.1215122876300001</c:v>
                </c:pt>
                <c:pt idx="739">
                  <c:v>1.1125150257400001</c:v>
                </c:pt>
                <c:pt idx="740">
                  <c:v>1.1045785964499999</c:v>
                </c:pt>
                <c:pt idx="741">
                  <c:v>1.09999819537</c:v>
                </c:pt>
                <c:pt idx="742">
                  <c:v>1.10035078383</c:v>
                </c:pt>
                <c:pt idx="743">
                  <c:v>1.1028772623900001</c:v>
                </c:pt>
                <c:pt idx="744">
                  <c:v>1.0955680563900001</c:v>
                </c:pt>
                <c:pt idx="745">
                  <c:v>1.0835992821</c:v>
                </c:pt>
                <c:pt idx="746">
                  <c:v>1.0793756864899999</c:v>
                </c:pt>
                <c:pt idx="747">
                  <c:v>1.0787569580800001</c:v>
                </c:pt>
                <c:pt idx="748">
                  <c:v>1.07712606638</c:v>
                </c:pt>
                <c:pt idx="749">
                  <c:v>1.06846061491</c:v>
                </c:pt>
                <c:pt idx="750">
                  <c:v>1.05858093357</c:v>
                </c:pt>
                <c:pt idx="751">
                  <c:v>1.05358632051</c:v>
                </c:pt>
                <c:pt idx="752">
                  <c:v>1.0520004115299999</c:v>
                </c:pt>
                <c:pt idx="753">
                  <c:v>1.0501108094</c:v>
                </c:pt>
                <c:pt idx="754">
                  <c:v>1.05479585918</c:v>
                </c:pt>
                <c:pt idx="755">
                  <c:v>1.05513278685</c:v>
                </c:pt>
                <c:pt idx="756">
                  <c:v>1.0556301591299999</c:v>
                </c:pt>
                <c:pt idx="757">
                  <c:v>1.05830156972</c:v>
                </c:pt>
                <c:pt idx="758">
                  <c:v>1.06326921163</c:v>
                </c:pt>
                <c:pt idx="759">
                  <c:v>1.0697938041699999</c:v>
                </c:pt>
                <c:pt idx="760">
                  <c:v>1.0824898936</c:v>
                </c:pt>
                <c:pt idx="761">
                  <c:v>1.0987367370500001</c:v>
                </c:pt>
                <c:pt idx="762">
                  <c:v>1.10857935769</c:v>
                </c:pt>
                <c:pt idx="763">
                  <c:v>1.1151443784299999</c:v>
                </c:pt>
                <c:pt idx="764">
                  <c:v>1.13403482939</c:v>
                </c:pt>
                <c:pt idx="765">
                  <c:v>1.1565099534900001</c:v>
                </c:pt>
                <c:pt idx="766">
                  <c:v>1.1750276605300001</c:v>
                </c:pt>
                <c:pt idx="767">
                  <c:v>1.1950584659700001</c:v>
                </c:pt>
                <c:pt idx="768">
                  <c:v>1.21189307672</c:v>
                </c:pt>
                <c:pt idx="769">
                  <c:v>1.2153035193099999</c:v>
                </c:pt>
                <c:pt idx="770">
                  <c:v>1.2201610788499999</c:v>
                </c:pt>
                <c:pt idx="771">
                  <c:v>1.2251229001499999</c:v>
                </c:pt>
                <c:pt idx="772">
                  <c:v>1.22987972203</c:v>
                </c:pt>
                <c:pt idx="773">
                  <c:v>1.23291141477</c:v>
                </c:pt>
                <c:pt idx="774">
                  <c:v>1.23205192081</c:v>
                </c:pt>
                <c:pt idx="775">
                  <c:v>1.22213531958</c:v>
                </c:pt>
                <c:pt idx="776">
                  <c:v>1.2087287980600001</c:v>
                </c:pt>
                <c:pt idx="777">
                  <c:v>1.2131761298699999</c:v>
                </c:pt>
                <c:pt idx="778">
                  <c:v>1.2253616168399999</c:v>
                </c:pt>
                <c:pt idx="779">
                  <c:v>1.2323656859500001</c:v>
                </c:pt>
                <c:pt idx="780">
                  <c:v>1.2365619055299999</c:v>
                </c:pt>
                <c:pt idx="781">
                  <c:v>1.2451217511099999</c:v>
                </c:pt>
                <c:pt idx="782">
                  <c:v>1.2546585165999999</c:v>
                </c:pt>
                <c:pt idx="783">
                  <c:v>1.25125330692</c:v>
                </c:pt>
                <c:pt idx="784">
                  <c:v>1.24589090834</c:v>
                </c:pt>
                <c:pt idx="785">
                  <c:v>1.24798306402</c:v>
                </c:pt>
                <c:pt idx="786">
                  <c:v>1.2516871537100001</c:v>
                </c:pt>
                <c:pt idx="787">
                  <c:v>1.2497475678200001</c:v>
                </c:pt>
                <c:pt idx="788">
                  <c:v>1.2470917582800001</c:v>
                </c:pt>
                <c:pt idx="789">
                  <c:v>1.24433383256</c:v>
                </c:pt>
                <c:pt idx="790">
                  <c:v>1.2443645354499999</c:v>
                </c:pt>
                <c:pt idx="791">
                  <c:v>1.2489317950700001</c:v>
                </c:pt>
                <c:pt idx="792">
                  <c:v>1.2628187131199999</c:v>
                </c:pt>
                <c:pt idx="793">
                  <c:v>1.2798808108099999</c:v>
                </c:pt>
                <c:pt idx="794">
                  <c:v>1.2841179594600001</c:v>
                </c:pt>
                <c:pt idx="795">
                  <c:v>1.2921712841299999</c:v>
                </c:pt>
                <c:pt idx="796">
                  <c:v>1.3083003825499999</c:v>
                </c:pt>
                <c:pt idx="797">
                  <c:v>1.3292873378500001</c:v>
                </c:pt>
                <c:pt idx="798">
                  <c:v>1.35011086792</c:v>
                </c:pt>
                <c:pt idx="799">
                  <c:v>1.36280393134</c:v>
                </c:pt>
                <c:pt idx="800">
                  <c:v>1.3678321067799999</c:v>
                </c:pt>
                <c:pt idx="801">
                  <c:v>1.3661943705999999</c:v>
                </c:pt>
                <c:pt idx="802">
                  <c:v>1.3658163266300001</c:v>
                </c:pt>
                <c:pt idx="803">
                  <c:v>1.36931834577</c:v>
                </c:pt>
                <c:pt idx="804">
                  <c:v>1.37566744619</c:v>
                </c:pt>
                <c:pt idx="805">
                  <c:v>1.3787329109599999</c:v>
                </c:pt>
                <c:pt idx="806">
                  <c:v>1.3809791274700001</c:v>
                </c:pt>
                <c:pt idx="807">
                  <c:v>1.38207200264</c:v>
                </c:pt>
                <c:pt idx="808">
                  <c:v>1.3839799456399999</c:v>
                </c:pt>
                <c:pt idx="809">
                  <c:v>1.39665686811</c:v>
                </c:pt>
                <c:pt idx="810">
                  <c:v>1.4087257472600001</c:v>
                </c:pt>
                <c:pt idx="811">
                  <c:v>1.41103800536</c:v>
                </c:pt>
                <c:pt idx="812">
                  <c:v>1.40930067608</c:v>
                </c:pt>
                <c:pt idx="813">
                  <c:v>1.40243655514</c:v>
                </c:pt>
                <c:pt idx="814">
                  <c:v>1.38897786308</c:v>
                </c:pt>
                <c:pt idx="815">
                  <c:v>1.3691310943699999</c:v>
                </c:pt>
                <c:pt idx="816">
                  <c:v>1.3519865841500001</c:v>
                </c:pt>
                <c:pt idx="817">
                  <c:v>1.3326845106</c:v>
                </c:pt>
                <c:pt idx="818">
                  <c:v>1.3163210784299999</c:v>
                </c:pt>
                <c:pt idx="819">
                  <c:v>1.30549882361</c:v>
                </c:pt>
                <c:pt idx="820">
                  <c:v>1.30209494034</c:v>
                </c:pt>
                <c:pt idx="821">
                  <c:v>1.3023652392</c:v>
                </c:pt>
                <c:pt idx="822">
                  <c:v>1.3122485941499999</c:v>
                </c:pt>
                <c:pt idx="823">
                  <c:v>1.32484759134</c:v>
                </c:pt>
                <c:pt idx="824">
                  <c:v>1.3366316150899999</c:v>
                </c:pt>
                <c:pt idx="825">
                  <c:v>1.34415494079</c:v>
                </c:pt>
                <c:pt idx="826">
                  <c:v>1.34607186945</c:v>
                </c:pt>
                <c:pt idx="827">
                  <c:v>1.34704140926</c:v>
                </c:pt>
                <c:pt idx="828">
                  <c:v>1.34625998947</c:v>
                </c:pt>
                <c:pt idx="829">
                  <c:v>1.3563051741300001</c:v>
                </c:pt>
                <c:pt idx="830">
                  <c:v>1.3762530416300001</c:v>
                </c:pt>
                <c:pt idx="831">
                  <c:v>1.38790387844</c:v>
                </c:pt>
                <c:pt idx="832">
                  <c:v>1.4028514573699999</c:v>
                </c:pt>
                <c:pt idx="833">
                  <c:v>1.4192191591500001</c:v>
                </c:pt>
                <c:pt idx="834">
                  <c:v>1.44021333563</c:v>
                </c:pt>
                <c:pt idx="835">
                  <c:v>1.4660954793000001</c:v>
                </c:pt>
                <c:pt idx="836">
                  <c:v>1.5068600774600001</c:v>
                </c:pt>
                <c:pt idx="837">
                  <c:v>1.5418064649400001</c:v>
                </c:pt>
                <c:pt idx="838">
                  <c:v>1.55289238187</c:v>
                </c:pt>
                <c:pt idx="839">
                  <c:v>1.5555083089299999</c:v>
                </c:pt>
                <c:pt idx="840">
                  <c:v>1.5589355674400001</c:v>
                </c:pt>
                <c:pt idx="841">
                  <c:v>1.56490607886</c:v>
                </c:pt>
                <c:pt idx="842">
                  <c:v>1.5715953268</c:v>
                </c:pt>
                <c:pt idx="843">
                  <c:v>1.57654575848</c:v>
                </c:pt>
                <c:pt idx="844">
                  <c:v>1.58279118656</c:v>
                </c:pt>
                <c:pt idx="845">
                  <c:v>1.59130321095</c:v>
                </c:pt>
                <c:pt idx="846">
                  <c:v>1.58892182582</c:v>
                </c:pt>
                <c:pt idx="847">
                  <c:v>1.58772950553</c:v>
                </c:pt>
                <c:pt idx="848">
                  <c:v>1.58718946441</c:v>
                </c:pt>
                <c:pt idx="849">
                  <c:v>1.58169276913</c:v>
                </c:pt>
                <c:pt idx="850">
                  <c:v>1.5606641264800001</c:v>
                </c:pt>
                <c:pt idx="851">
                  <c:v>1.52081509908</c:v>
                </c:pt>
                <c:pt idx="852">
                  <c:v>1.4759353696599999</c:v>
                </c:pt>
                <c:pt idx="853">
                  <c:v>1.4327835047899999</c:v>
                </c:pt>
                <c:pt idx="854">
                  <c:v>1.3938910259499999</c:v>
                </c:pt>
                <c:pt idx="855">
                  <c:v>1.3626648909500001</c:v>
                </c:pt>
                <c:pt idx="856">
                  <c:v>1.3458197211</c:v>
                </c:pt>
                <c:pt idx="857">
                  <c:v>1.3362980259699999</c:v>
                </c:pt>
                <c:pt idx="858">
                  <c:v>1.3234764079300001</c:v>
                </c:pt>
                <c:pt idx="859">
                  <c:v>1.3233173487600001</c:v>
                </c:pt>
                <c:pt idx="860">
                  <c:v>1.3381623198000001</c:v>
                </c:pt>
                <c:pt idx="861">
                  <c:v>1.37071565571</c:v>
                </c:pt>
                <c:pt idx="862">
                  <c:v>1.3968623600300001</c:v>
                </c:pt>
                <c:pt idx="863">
                  <c:v>1.41498288835</c:v>
                </c:pt>
                <c:pt idx="864">
                  <c:v>1.4065876197</c:v>
                </c:pt>
                <c:pt idx="865">
                  <c:v>1.3967640287</c:v>
                </c:pt>
                <c:pt idx="866">
                  <c:v>1.3884576909499999</c:v>
                </c:pt>
                <c:pt idx="867">
                  <c:v>1.3871330126800001</c:v>
                </c:pt>
                <c:pt idx="868">
                  <c:v>1.39665729738</c:v>
                </c:pt>
                <c:pt idx="869">
                  <c:v>1.41027359433</c:v>
                </c:pt>
                <c:pt idx="870">
                  <c:v>1.4326396666900001</c:v>
                </c:pt>
                <c:pt idx="871">
                  <c:v>1.4611849234700001</c:v>
                </c:pt>
                <c:pt idx="872">
                  <c:v>1.48688766741</c:v>
                </c:pt>
                <c:pt idx="873">
                  <c:v>1.49246987426</c:v>
                </c:pt>
                <c:pt idx="874">
                  <c:v>1.4996610219099999</c:v>
                </c:pt>
                <c:pt idx="875">
                  <c:v>1.5106123034800001</c:v>
                </c:pt>
                <c:pt idx="876">
                  <c:v>1.5242630132699999</c:v>
                </c:pt>
                <c:pt idx="877">
                  <c:v>1.5372679650000001</c:v>
                </c:pt>
                <c:pt idx="878">
                  <c:v>1.55373432824</c:v>
                </c:pt>
                <c:pt idx="879">
                  <c:v>1.54731130976</c:v>
                </c:pt>
                <c:pt idx="880">
                  <c:v>1.52166912633</c:v>
                </c:pt>
                <c:pt idx="881">
                  <c:v>1.4960070914900001</c:v>
                </c:pt>
                <c:pt idx="882">
                  <c:v>1.47605625704</c:v>
                </c:pt>
                <c:pt idx="883">
                  <c:v>1.4619070437799999</c:v>
                </c:pt>
                <c:pt idx="884">
                  <c:v>1.4526265872399999</c:v>
                </c:pt>
                <c:pt idx="885">
                  <c:v>1.45761007958</c:v>
                </c:pt>
                <c:pt idx="886">
                  <c:v>1.4771614319499999</c:v>
                </c:pt>
                <c:pt idx="887">
                  <c:v>1.50135039466</c:v>
                </c:pt>
                <c:pt idx="888">
                  <c:v>1.5160541722400001</c:v>
                </c:pt>
                <c:pt idx="889">
                  <c:v>1.5032655368500001</c:v>
                </c:pt>
                <c:pt idx="890">
                  <c:v>1.48014660164</c:v>
                </c:pt>
                <c:pt idx="891">
                  <c:v>1.4550415865499999</c:v>
                </c:pt>
                <c:pt idx="892">
                  <c:v>1.4239839002300001</c:v>
                </c:pt>
                <c:pt idx="893">
                  <c:v>1.39295045155</c:v>
                </c:pt>
                <c:pt idx="894">
                  <c:v>1.3647777701999999</c:v>
                </c:pt>
                <c:pt idx="895">
                  <c:v>1.34513150316</c:v>
                </c:pt>
                <c:pt idx="896">
                  <c:v>1.33474318201</c:v>
                </c:pt>
                <c:pt idx="897">
                  <c:v>1.3328640549699999</c:v>
                </c:pt>
                <c:pt idx="898">
                  <c:v>1.3382897042099999</c:v>
                </c:pt>
                <c:pt idx="899">
                  <c:v>1.3429012472699999</c:v>
                </c:pt>
                <c:pt idx="900">
                  <c:v>1.3450009296400001</c:v>
                </c:pt>
                <c:pt idx="901">
                  <c:v>1.33903559038</c:v>
                </c:pt>
                <c:pt idx="902">
                  <c:v>1.3401702666599999</c:v>
                </c:pt>
                <c:pt idx="903">
                  <c:v>1.38634795245</c:v>
                </c:pt>
                <c:pt idx="904">
                  <c:v>1.42300621739</c:v>
                </c:pt>
                <c:pt idx="905">
                  <c:v>1.40021117002</c:v>
                </c:pt>
                <c:pt idx="906">
                  <c:v>1.38812444941</c:v>
                </c:pt>
                <c:pt idx="907">
                  <c:v>1.39800101562</c:v>
                </c:pt>
                <c:pt idx="908">
                  <c:v>1.4300111870800001</c:v>
                </c:pt>
                <c:pt idx="909">
                  <c:v>1.48184887094</c:v>
                </c:pt>
                <c:pt idx="910">
                  <c:v>1.4928674289299999</c:v>
                </c:pt>
                <c:pt idx="911">
                  <c:v>1.4544842448199999</c:v>
                </c:pt>
                <c:pt idx="912">
                  <c:v>1.4172472334199999</c:v>
                </c:pt>
                <c:pt idx="913">
                  <c:v>1.40619599963</c:v>
                </c:pt>
                <c:pt idx="914">
                  <c:v>1.4410678804299999</c:v>
                </c:pt>
                <c:pt idx="915">
                  <c:v>1.4937254394699999</c:v>
                </c:pt>
                <c:pt idx="916">
                  <c:v>1.5401956915799999</c:v>
                </c:pt>
                <c:pt idx="917">
                  <c:v>1.58933198442</c:v>
                </c:pt>
                <c:pt idx="918">
                  <c:v>1.6411345642799999</c:v>
                </c:pt>
                <c:pt idx="919">
                  <c:v>1.67309561213</c:v>
                </c:pt>
                <c:pt idx="920">
                  <c:v>1.6847931298100001</c:v>
                </c:pt>
                <c:pt idx="921">
                  <c:v>1.65496531584</c:v>
                </c:pt>
                <c:pt idx="922">
                  <c:v>1.5874597904600001</c:v>
                </c:pt>
                <c:pt idx="923">
                  <c:v>1.5338781561199999</c:v>
                </c:pt>
                <c:pt idx="924">
                  <c:v>1.51792107365</c:v>
                </c:pt>
                <c:pt idx="925">
                  <c:v>1.5244312210299999</c:v>
                </c:pt>
                <c:pt idx="926">
                  <c:v>1.52733368088</c:v>
                </c:pt>
                <c:pt idx="927">
                  <c:v>1.52024927465</c:v>
                </c:pt>
                <c:pt idx="928">
                  <c:v>1.49602036908</c:v>
                </c:pt>
                <c:pt idx="929">
                  <c:v>1.4623189238400001</c:v>
                </c:pt>
                <c:pt idx="930">
                  <c:v>1.4217358094400001</c:v>
                </c:pt>
                <c:pt idx="931">
                  <c:v>1.3756958329</c:v>
                </c:pt>
                <c:pt idx="932">
                  <c:v>1.32992689212</c:v>
                </c:pt>
                <c:pt idx="933">
                  <c:v>1.2963572457999999</c:v>
                </c:pt>
                <c:pt idx="934">
                  <c:v>1.29332858973</c:v>
                </c:pt>
                <c:pt idx="935">
                  <c:v>1.3269424325200001</c:v>
                </c:pt>
                <c:pt idx="936">
                  <c:v>1.40435429072</c:v>
                </c:pt>
                <c:pt idx="937">
                  <c:v>1.4949161153599999</c:v>
                </c:pt>
                <c:pt idx="938">
                  <c:v>1.45692924804</c:v>
                </c:pt>
                <c:pt idx="939">
                  <c:v>1.40698217801</c:v>
                </c:pt>
                <c:pt idx="940">
                  <c:v>1.4313214787799999</c:v>
                </c:pt>
                <c:pt idx="941">
                  <c:v>1.4541846977499999</c:v>
                </c:pt>
                <c:pt idx="942">
                  <c:v>1.49193784716</c:v>
                </c:pt>
                <c:pt idx="943">
                  <c:v>1.5441312254399999</c:v>
                </c:pt>
                <c:pt idx="944">
                  <c:v>1.5919343634000001</c:v>
                </c:pt>
                <c:pt idx="945">
                  <c:v>1.5460040821900001</c:v>
                </c:pt>
                <c:pt idx="946">
                  <c:v>1.53645002303</c:v>
                </c:pt>
                <c:pt idx="947">
                  <c:v>1.6121718089199999</c:v>
                </c:pt>
                <c:pt idx="948">
                  <c:v>1.74690642526</c:v>
                </c:pt>
                <c:pt idx="949">
                  <c:v>1.7806596828500001</c:v>
                </c:pt>
                <c:pt idx="950">
                  <c:v>1.72736498377</c:v>
                </c:pt>
                <c:pt idx="951">
                  <c:v>1.6916075935499999</c:v>
                </c:pt>
                <c:pt idx="952">
                  <c:v>1.6404910019800001</c:v>
                </c:pt>
                <c:pt idx="953">
                  <c:v>1.58477775838</c:v>
                </c:pt>
                <c:pt idx="954">
                  <c:v>1.5648968238900001</c:v>
                </c:pt>
                <c:pt idx="955">
                  <c:v>1.5699056040599999</c:v>
                </c:pt>
                <c:pt idx="956">
                  <c:v>1.56902181833</c:v>
                </c:pt>
                <c:pt idx="957">
                  <c:v>1.54847696911</c:v>
                </c:pt>
                <c:pt idx="958">
                  <c:v>1.52092489763</c:v>
                </c:pt>
                <c:pt idx="959">
                  <c:v>1.5035122036399999</c:v>
                </c:pt>
                <c:pt idx="960">
                  <c:v>1.50450765728</c:v>
                </c:pt>
                <c:pt idx="961">
                  <c:v>1.51752984408</c:v>
                </c:pt>
                <c:pt idx="962">
                  <c:v>1.5347609416500001</c:v>
                </c:pt>
                <c:pt idx="963">
                  <c:v>1.48240759314</c:v>
                </c:pt>
                <c:pt idx="964">
                  <c:v>1.4882874936399999</c:v>
                </c:pt>
                <c:pt idx="965">
                  <c:v>1.51577329802</c:v>
                </c:pt>
                <c:pt idx="966">
                  <c:v>1.52900769456</c:v>
                </c:pt>
                <c:pt idx="967">
                  <c:v>1.5271967424099999</c:v>
                </c:pt>
                <c:pt idx="968">
                  <c:v>1.5224547239999999</c:v>
                </c:pt>
                <c:pt idx="969">
                  <c:v>1.50713425581</c:v>
                </c:pt>
                <c:pt idx="970">
                  <c:v>1.4964700098099999</c:v>
                </c:pt>
                <c:pt idx="971">
                  <c:v>1.4997427871</c:v>
                </c:pt>
                <c:pt idx="972">
                  <c:v>1.51786558491</c:v>
                </c:pt>
                <c:pt idx="973">
                  <c:v>1.5434801817199999</c:v>
                </c:pt>
                <c:pt idx="974">
                  <c:v>1.57541433727</c:v>
                </c:pt>
                <c:pt idx="975">
                  <c:v>1.6136214572900001</c:v>
                </c:pt>
                <c:pt idx="976">
                  <c:v>1.6557211649700001</c:v>
                </c:pt>
                <c:pt idx="977">
                  <c:v>1.69947862523</c:v>
                </c:pt>
                <c:pt idx="978">
                  <c:v>1.7527157222</c:v>
                </c:pt>
                <c:pt idx="979">
                  <c:v>1.8116614420899999</c:v>
                </c:pt>
                <c:pt idx="980">
                  <c:v>1.8811885672899999</c:v>
                </c:pt>
                <c:pt idx="981">
                  <c:v>1.96011312323</c:v>
                </c:pt>
                <c:pt idx="982">
                  <c:v>2.0366303071199998</c:v>
                </c:pt>
                <c:pt idx="983">
                  <c:v>2.0767304344199999</c:v>
                </c:pt>
                <c:pt idx="984">
                  <c:v>2.09180577933</c:v>
                </c:pt>
                <c:pt idx="985">
                  <c:v>2.10133204023</c:v>
                </c:pt>
                <c:pt idx="986">
                  <c:v>2.1071643625799998</c:v>
                </c:pt>
                <c:pt idx="987">
                  <c:v>2.1163661945099999</c:v>
                </c:pt>
                <c:pt idx="988">
                  <c:v>2.14616081989</c:v>
                </c:pt>
                <c:pt idx="989">
                  <c:v>2.1743579284200001</c:v>
                </c:pt>
                <c:pt idx="990">
                  <c:v>2.1914908097899999</c:v>
                </c:pt>
                <c:pt idx="991">
                  <c:v>2.1674667165999999</c:v>
                </c:pt>
                <c:pt idx="992">
                  <c:v>2.1365917806899999</c:v>
                </c:pt>
                <c:pt idx="993">
                  <c:v>2.1476305956899999</c:v>
                </c:pt>
                <c:pt idx="994">
                  <c:v>2.1872023630499999</c:v>
                </c:pt>
                <c:pt idx="995">
                  <c:v>2.2282772410799998</c:v>
                </c:pt>
                <c:pt idx="996">
                  <c:v>2.2202823539700001</c:v>
                </c:pt>
                <c:pt idx="997">
                  <c:v>2.2207172438999998</c:v>
                </c:pt>
                <c:pt idx="998">
                  <c:v>2.23688559596</c:v>
                </c:pt>
                <c:pt idx="999">
                  <c:v>2.2515322158300002</c:v>
                </c:pt>
                <c:pt idx="1000">
                  <c:v>2.2494191245100001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EC4-4EE0-83AC-98B9BD1A8179}"/>
            </c:ext>
          </c:extLst>
        </c:ser>
        <c:ser>
          <c:idx val="1"/>
          <c:order val="1"/>
          <c:tx>
            <c:strRef>
              <c:f>'Antenna Data'!$C$1</c:f>
              <c:strCache>
                <c:ptCount val="1"/>
                <c:pt idx="0">
                  <c:v>Sample 2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'Antenna Data'!$A$2:$A$1002</c:f>
              <c:numCache>
                <c:formatCode>General</c:formatCode>
                <c:ptCount val="1001"/>
                <c:pt idx="0">
                  <c:v>500</c:v>
                </c:pt>
                <c:pt idx="1">
                  <c:v>502.5</c:v>
                </c:pt>
                <c:pt idx="2">
                  <c:v>505</c:v>
                </c:pt>
                <c:pt idx="3">
                  <c:v>507.5</c:v>
                </c:pt>
                <c:pt idx="4">
                  <c:v>510</c:v>
                </c:pt>
                <c:pt idx="5">
                  <c:v>512.5</c:v>
                </c:pt>
                <c:pt idx="6">
                  <c:v>515</c:v>
                </c:pt>
                <c:pt idx="7">
                  <c:v>517.5</c:v>
                </c:pt>
                <c:pt idx="8">
                  <c:v>520</c:v>
                </c:pt>
                <c:pt idx="9">
                  <c:v>522.5</c:v>
                </c:pt>
                <c:pt idx="10">
                  <c:v>525</c:v>
                </c:pt>
                <c:pt idx="11">
                  <c:v>527.5</c:v>
                </c:pt>
                <c:pt idx="12">
                  <c:v>530</c:v>
                </c:pt>
                <c:pt idx="13">
                  <c:v>532.5</c:v>
                </c:pt>
                <c:pt idx="14">
                  <c:v>535</c:v>
                </c:pt>
                <c:pt idx="15">
                  <c:v>537.5</c:v>
                </c:pt>
                <c:pt idx="16">
                  <c:v>540</c:v>
                </c:pt>
                <c:pt idx="17">
                  <c:v>542.5</c:v>
                </c:pt>
                <c:pt idx="18">
                  <c:v>545</c:v>
                </c:pt>
                <c:pt idx="19">
                  <c:v>547.5</c:v>
                </c:pt>
                <c:pt idx="20">
                  <c:v>550</c:v>
                </c:pt>
                <c:pt idx="21">
                  <c:v>552.5</c:v>
                </c:pt>
                <c:pt idx="22">
                  <c:v>555</c:v>
                </c:pt>
                <c:pt idx="23">
                  <c:v>557.5</c:v>
                </c:pt>
                <c:pt idx="24">
                  <c:v>560</c:v>
                </c:pt>
                <c:pt idx="25">
                  <c:v>562.5</c:v>
                </c:pt>
                <c:pt idx="26">
                  <c:v>565</c:v>
                </c:pt>
                <c:pt idx="27">
                  <c:v>567.5</c:v>
                </c:pt>
                <c:pt idx="28">
                  <c:v>570</c:v>
                </c:pt>
                <c:pt idx="29">
                  <c:v>572.5</c:v>
                </c:pt>
                <c:pt idx="30">
                  <c:v>575</c:v>
                </c:pt>
                <c:pt idx="31">
                  <c:v>577.5</c:v>
                </c:pt>
                <c:pt idx="32">
                  <c:v>580</c:v>
                </c:pt>
                <c:pt idx="33">
                  <c:v>582.5</c:v>
                </c:pt>
                <c:pt idx="34">
                  <c:v>585</c:v>
                </c:pt>
                <c:pt idx="35">
                  <c:v>587.5</c:v>
                </c:pt>
                <c:pt idx="36">
                  <c:v>590</c:v>
                </c:pt>
                <c:pt idx="37">
                  <c:v>592.5</c:v>
                </c:pt>
                <c:pt idx="38">
                  <c:v>595</c:v>
                </c:pt>
                <c:pt idx="39">
                  <c:v>597.5</c:v>
                </c:pt>
                <c:pt idx="40">
                  <c:v>600</c:v>
                </c:pt>
                <c:pt idx="41">
                  <c:v>602.5</c:v>
                </c:pt>
                <c:pt idx="42">
                  <c:v>605</c:v>
                </c:pt>
                <c:pt idx="43">
                  <c:v>607.5</c:v>
                </c:pt>
                <c:pt idx="44">
                  <c:v>610</c:v>
                </c:pt>
                <c:pt idx="45">
                  <c:v>612.5</c:v>
                </c:pt>
                <c:pt idx="46">
                  <c:v>615</c:v>
                </c:pt>
                <c:pt idx="47">
                  <c:v>617.5</c:v>
                </c:pt>
                <c:pt idx="48">
                  <c:v>620</c:v>
                </c:pt>
                <c:pt idx="49">
                  <c:v>622.5</c:v>
                </c:pt>
                <c:pt idx="50">
                  <c:v>625</c:v>
                </c:pt>
                <c:pt idx="51">
                  <c:v>627.5</c:v>
                </c:pt>
                <c:pt idx="52">
                  <c:v>630</c:v>
                </c:pt>
                <c:pt idx="53">
                  <c:v>632.5</c:v>
                </c:pt>
                <c:pt idx="54">
                  <c:v>635</c:v>
                </c:pt>
                <c:pt idx="55">
                  <c:v>637.5</c:v>
                </c:pt>
                <c:pt idx="56">
                  <c:v>640</c:v>
                </c:pt>
                <c:pt idx="57">
                  <c:v>642.5</c:v>
                </c:pt>
                <c:pt idx="58">
                  <c:v>645</c:v>
                </c:pt>
                <c:pt idx="59">
                  <c:v>647.5</c:v>
                </c:pt>
                <c:pt idx="60">
                  <c:v>650</c:v>
                </c:pt>
                <c:pt idx="61">
                  <c:v>652.5</c:v>
                </c:pt>
                <c:pt idx="62">
                  <c:v>655</c:v>
                </c:pt>
                <c:pt idx="63">
                  <c:v>657.5</c:v>
                </c:pt>
                <c:pt idx="64">
                  <c:v>660</c:v>
                </c:pt>
                <c:pt idx="65">
                  <c:v>662.5</c:v>
                </c:pt>
                <c:pt idx="66">
                  <c:v>665</c:v>
                </c:pt>
                <c:pt idx="67">
                  <c:v>667.5</c:v>
                </c:pt>
                <c:pt idx="68">
                  <c:v>670</c:v>
                </c:pt>
                <c:pt idx="69">
                  <c:v>672.5</c:v>
                </c:pt>
                <c:pt idx="70">
                  <c:v>675</c:v>
                </c:pt>
                <c:pt idx="71">
                  <c:v>677.5</c:v>
                </c:pt>
                <c:pt idx="72">
                  <c:v>680</c:v>
                </c:pt>
                <c:pt idx="73">
                  <c:v>682.5</c:v>
                </c:pt>
                <c:pt idx="74">
                  <c:v>685</c:v>
                </c:pt>
                <c:pt idx="75">
                  <c:v>687.5</c:v>
                </c:pt>
                <c:pt idx="76">
                  <c:v>690</c:v>
                </c:pt>
                <c:pt idx="77">
                  <c:v>692.5</c:v>
                </c:pt>
                <c:pt idx="78">
                  <c:v>695</c:v>
                </c:pt>
                <c:pt idx="79">
                  <c:v>697.5</c:v>
                </c:pt>
                <c:pt idx="80">
                  <c:v>700</c:v>
                </c:pt>
                <c:pt idx="81">
                  <c:v>702.5</c:v>
                </c:pt>
                <c:pt idx="82">
                  <c:v>705</c:v>
                </c:pt>
                <c:pt idx="83">
                  <c:v>707.5</c:v>
                </c:pt>
                <c:pt idx="84">
                  <c:v>710</c:v>
                </c:pt>
                <c:pt idx="85">
                  <c:v>712.5</c:v>
                </c:pt>
                <c:pt idx="86">
                  <c:v>715</c:v>
                </c:pt>
                <c:pt idx="87">
                  <c:v>717.5</c:v>
                </c:pt>
                <c:pt idx="88">
                  <c:v>720</c:v>
                </c:pt>
                <c:pt idx="89">
                  <c:v>722.5</c:v>
                </c:pt>
                <c:pt idx="90">
                  <c:v>725</c:v>
                </c:pt>
                <c:pt idx="91">
                  <c:v>727.5</c:v>
                </c:pt>
                <c:pt idx="92">
                  <c:v>730</c:v>
                </c:pt>
                <c:pt idx="93">
                  <c:v>732.5</c:v>
                </c:pt>
                <c:pt idx="94">
                  <c:v>735</c:v>
                </c:pt>
                <c:pt idx="95">
                  <c:v>737.5</c:v>
                </c:pt>
                <c:pt idx="96">
                  <c:v>740</c:v>
                </c:pt>
                <c:pt idx="97">
                  <c:v>742.5</c:v>
                </c:pt>
                <c:pt idx="98">
                  <c:v>745</c:v>
                </c:pt>
                <c:pt idx="99">
                  <c:v>747.5</c:v>
                </c:pt>
                <c:pt idx="100">
                  <c:v>750</c:v>
                </c:pt>
                <c:pt idx="101">
                  <c:v>752.5</c:v>
                </c:pt>
                <c:pt idx="102">
                  <c:v>755</c:v>
                </c:pt>
                <c:pt idx="103">
                  <c:v>757.5</c:v>
                </c:pt>
                <c:pt idx="104">
                  <c:v>760</c:v>
                </c:pt>
                <c:pt idx="105">
                  <c:v>762.5</c:v>
                </c:pt>
                <c:pt idx="106">
                  <c:v>765</c:v>
                </c:pt>
                <c:pt idx="107">
                  <c:v>767.5</c:v>
                </c:pt>
                <c:pt idx="108">
                  <c:v>770</c:v>
                </c:pt>
                <c:pt idx="109">
                  <c:v>772.5</c:v>
                </c:pt>
                <c:pt idx="110">
                  <c:v>775</c:v>
                </c:pt>
                <c:pt idx="111">
                  <c:v>777.5</c:v>
                </c:pt>
                <c:pt idx="112">
                  <c:v>780</c:v>
                </c:pt>
                <c:pt idx="113">
                  <c:v>782.5</c:v>
                </c:pt>
                <c:pt idx="114">
                  <c:v>785</c:v>
                </c:pt>
                <c:pt idx="115">
                  <c:v>787.5</c:v>
                </c:pt>
                <c:pt idx="116">
                  <c:v>790</c:v>
                </c:pt>
                <c:pt idx="117">
                  <c:v>792.5</c:v>
                </c:pt>
                <c:pt idx="118">
                  <c:v>795</c:v>
                </c:pt>
                <c:pt idx="119">
                  <c:v>797.5</c:v>
                </c:pt>
                <c:pt idx="120">
                  <c:v>800</c:v>
                </c:pt>
                <c:pt idx="121">
                  <c:v>802.5</c:v>
                </c:pt>
                <c:pt idx="122">
                  <c:v>805</c:v>
                </c:pt>
                <c:pt idx="123">
                  <c:v>807.5</c:v>
                </c:pt>
                <c:pt idx="124">
                  <c:v>810</c:v>
                </c:pt>
                <c:pt idx="125">
                  <c:v>812.5</c:v>
                </c:pt>
                <c:pt idx="126">
                  <c:v>815</c:v>
                </c:pt>
                <c:pt idx="127">
                  <c:v>817.5</c:v>
                </c:pt>
                <c:pt idx="128">
                  <c:v>820</c:v>
                </c:pt>
                <c:pt idx="129">
                  <c:v>822.5</c:v>
                </c:pt>
                <c:pt idx="130">
                  <c:v>825</c:v>
                </c:pt>
                <c:pt idx="131">
                  <c:v>827.5</c:v>
                </c:pt>
                <c:pt idx="132">
                  <c:v>830</c:v>
                </c:pt>
                <c:pt idx="133">
                  <c:v>832.5</c:v>
                </c:pt>
                <c:pt idx="134">
                  <c:v>835</c:v>
                </c:pt>
                <c:pt idx="135">
                  <c:v>837.5</c:v>
                </c:pt>
                <c:pt idx="136">
                  <c:v>840</c:v>
                </c:pt>
                <c:pt idx="137">
                  <c:v>842.5</c:v>
                </c:pt>
                <c:pt idx="138">
                  <c:v>845</c:v>
                </c:pt>
                <c:pt idx="139">
                  <c:v>847.5</c:v>
                </c:pt>
                <c:pt idx="140">
                  <c:v>850</c:v>
                </c:pt>
                <c:pt idx="141">
                  <c:v>852.5</c:v>
                </c:pt>
                <c:pt idx="142">
                  <c:v>855</c:v>
                </c:pt>
                <c:pt idx="143">
                  <c:v>857.5</c:v>
                </c:pt>
                <c:pt idx="144">
                  <c:v>860</c:v>
                </c:pt>
                <c:pt idx="145">
                  <c:v>862.5</c:v>
                </c:pt>
                <c:pt idx="146">
                  <c:v>865</c:v>
                </c:pt>
                <c:pt idx="147">
                  <c:v>867.5</c:v>
                </c:pt>
                <c:pt idx="148">
                  <c:v>870</c:v>
                </c:pt>
                <c:pt idx="149">
                  <c:v>872.5</c:v>
                </c:pt>
                <c:pt idx="150">
                  <c:v>875</c:v>
                </c:pt>
                <c:pt idx="151">
                  <c:v>877.5</c:v>
                </c:pt>
                <c:pt idx="152">
                  <c:v>880</c:v>
                </c:pt>
                <c:pt idx="153">
                  <c:v>882.5</c:v>
                </c:pt>
                <c:pt idx="154">
                  <c:v>885</c:v>
                </c:pt>
                <c:pt idx="155">
                  <c:v>887.5</c:v>
                </c:pt>
                <c:pt idx="156">
                  <c:v>890</c:v>
                </c:pt>
                <c:pt idx="157">
                  <c:v>892.5</c:v>
                </c:pt>
                <c:pt idx="158">
                  <c:v>895</c:v>
                </c:pt>
                <c:pt idx="159">
                  <c:v>897.5</c:v>
                </c:pt>
                <c:pt idx="160">
                  <c:v>900</c:v>
                </c:pt>
                <c:pt idx="161">
                  <c:v>902.5</c:v>
                </c:pt>
                <c:pt idx="162">
                  <c:v>905</c:v>
                </c:pt>
                <c:pt idx="163">
                  <c:v>907.5</c:v>
                </c:pt>
                <c:pt idx="164">
                  <c:v>910</c:v>
                </c:pt>
                <c:pt idx="165">
                  <c:v>912.5</c:v>
                </c:pt>
                <c:pt idx="166">
                  <c:v>915</c:v>
                </c:pt>
                <c:pt idx="167">
                  <c:v>917.5</c:v>
                </c:pt>
                <c:pt idx="168">
                  <c:v>920</c:v>
                </c:pt>
                <c:pt idx="169">
                  <c:v>922.5</c:v>
                </c:pt>
                <c:pt idx="170">
                  <c:v>925</c:v>
                </c:pt>
                <c:pt idx="171">
                  <c:v>927.5</c:v>
                </c:pt>
                <c:pt idx="172">
                  <c:v>930</c:v>
                </c:pt>
                <c:pt idx="173">
                  <c:v>932.5</c:v>
                </c:pt>
                <c:pt idx="174">
                  <c:v>935</c:v>
                </c:pt>
                <c:pt idx="175">
                  <c:v>937.5</c:v>
                </c:pt>
                <c:pt idx="176">
                  <c:v>940</c:v>
                </c:pt>
                <c:pt idx="177">
                  <c:v>942.5</c:v>
                </c:pt>
                <c:pt idx="178">
                  <c:v>945</c:v>
                </c:pt>
                <c:pt idx="179">
                  <c:v>947.5</c:v>
                </c:pt>
                <c:pt idx="180">
                  <c:v>950</c:v>
                </c:pt>
                <c:pt idx="181">
                  <c:v>952.5</c:v>
                </c:pt>
                <c:pt idx="182">
                  <c:v>955</c:v>
                </c:pt>
                <c:pt idx="183">
                  <c:v>957.5</c:v>
                </c:pt>
                <c:pt idx="184">
                  <c:v>960</c:v>
                </c:pt>
                <c:pt idx="185">
                  <c:v>962.5</c:v>
                </c:pt>
                <c:pt idx="186">
                  <c:v>965</c:v>
                </c:pt>
                <c:pt idx="187">
                  <c:v>967.5</c:v>
                </c:pt>
                <c:pt idx="188">
                  <c:v>970</c:v>
                </c:pt>
                <c:pt idx="189">
                  <c:v>972.5</c:v>
                </c:pt>
                <c:pt idx="190">
                  <c:v>975</c:v>
                </c:pt>
                <c:pt idx="191">
                  <c:v>977.5</c:v>
                </c:pt>
                <c:pt idx="192">
                  <c:v>980</c:v>
                </c:pt>
                <c:pt idx="193">
                  <c:v>982.5</c:v>
                </c:pt>
                <c:pt idx="194">
                  <c:v>985</c:v>
                </c:pt>
                <c:pt idx="195">
                  <c:v>987.5</c:v>
                </c:pt>
                <c:pt idx="196">
                  <c:v>990</c:v>
                </c:pt>
                <c:pt idx="197">
                  <c:v>992.5</c:v>
                </c:pt>
                <c:pt idx="198">
                  <c:v>995</c:v>
                </c:pt>
                <c:pt idx="199">
                  <c:v>997.5</c:v>
                </c:pt>
                <c:pt idx="200">
                  <c:v>1000</c:v>
                </c:pt>
                <c:pt idx="201">
                  <c:v>1002.5</c:v>
                </c:pt>
                <c:pt idx="202">
                  <c:v>1005</c:v>
                </c:pt>
                <c:pt idx="203">
                  <c:v>1007.5</c:v>
                </c:pt>
                <c:pt idx="204">
                  <c:v>1010</c:v>
                </c:pt>
                <c:pt idx="205">
                  <c:v>1012.5</c:v>
                </c:pt>
                <c:pt idx="206">
                  <c:v>1015</c:v>
                </c:pt>
                <c:pt idx="207">
                  <c:v>1017.5</c:v>
                </c:pt>
                <c:pt idx="208">
                  <c:v>1020</c:v>
                </c:pt>
                <c:pt idx="209">
                  <c:v>1022.5</c:v>
                </c:pt>
                <c:pt idx="210">
                  <c:v>1025</c:v>
                </c:pt>
                <c:pt idx="211">
                  <c:v>1027.5</c:v>
                </c:pt>
                <c:pt idx="212">
                  <c:v>1030</c:v>
                </c:pt>
                <c:pt idx="213">
                  <c:v>1032.5</c:v>
                </c:pt>
                <c:pt idx="214">
                  <c:v>1035</c:v>
                </c:pt>
                <c:pt idx="215">
                  <c:v>1037.5</c:v>
                </c:pt>
                <c:pt idx="216">
                  <c:v>1040</c:v>
                </c:pt>
                <c:pt idx="217">
                  <c:v>1042.5</c:v>
                </c:pt>
                <c:pt idx="218">
                  <c:v>1045</c:v>
                </c:pt>
                <c:pt idx="219">
                  <c:v>1047.5</c:v>
                </c:pt>
                <c:pt idx="220">
                  <c:v>1050</c:v>
                </c:pt>
                <c:pt idx="221">
                  <c:v>1052.5</c:v>
                </c:pt>
                <c:pt idx="222">
                  <c:v>1055</c:v>
                </c:pt>
                <c:pt idx="223">
                  <c:v>1057.5</c:v>
                </c:pt>
                <c:pt idx="224">
                  <c:v>1060</c:v>
                </c:pt>
                <c:pt idx="225">
                  <c:v>1062.5</c:v>
                </c:pt>
                <c:pt idx="226">
                  <c:v>1065</c:v>
                </c:pt>
                <c:pt idx="227">
                  <c:v>1067.5</c:v>
                </c:pt>
                <c:pt idx="228">
                  <c:v>1070</c:v>
                </c:pt>
                <c:pt idx="229">
                  <c:v>1072.5</c:v>
                </c:pt>
                <c:pt idx="230">
                  <c:v>1075</c:v>
                </c:pt>
                <c:pt idx="231">
                  <c:v>1077.5</c:v>
                </c:pt>
                <c:pt idx="232">
                  <c:v>1080</c:v>
                </c:pt>
                <c:pt idx="233">
                  <c:v>1082.5</c:v>
                </c:pt>
                <c:pt idx="234">
                  <c:v>1085</c:v>
                </c:pt>
                <c:pt idx="235">
                  <c:v>1087.5</c:v>
                </c:pt>
                <c:pt idx="236">
                  <c:v>1090</c:v>
                </c:pt>
                <c:pt idx="237">
                  <c:v>1092.5</c:v>
                </c:pt>
                <c:pt idx="238">
                  <c:v>1095</c:v>
                </c:pt>
                <c:pt idx="239">
                  <c:v>1097.5</c:v>
                </c:pt>
                <c:pt idx="240">
                  <c:v>1100</c:v>
                </c:pt>
                <c:pt idx="241">
                  <c:v>1102.5</c:v>
                </c:pt>
                <c:pt idx="242">
                  <c:v>1105</c:v>
                </c:pt>
                <c:pt idx="243">
                  <c:v>1107.5</c:v>
                </c:pt>
                <c:pt idx="244">
                  <c:v>1110</c:v>
                </c:pt>
                <c:pt idx="245">
                  <c:v>1112.5</c:v>
                </c:pt>
                <c:pt idx="246">
                  <c:v>1115</c:v>
                </c:pt>
                <c:pt idx="247">
                  <c:v>1117.5</c:v>
                </c:pt>
                <c:pt idx="248">
                  <c:v>1120</c:v>
                </c:pt>
                <c:pt idx="249">
                  <c:v>1122.5</c:v>
                </c:pt>
                <c:pt idx="250">
                  <c:v>1125</c:v>
                </c:pt>
                <c:pt idx="251">
                  <c:v>1127.5</c:v>
                </c:pt>
                <c:pt idx="252">
                  <c:v>1130</c:v>
                </c:pt>
                <c:pt idx="253">
                  <c:v>1132.5</c:v>
                </c:pt>
                <c:pt idx="254">
                  <c:v>1135</c:v>
                </c:pt>
                <c:pt idx="255">
                  <c:v>1137.5</c:v>
                </c:pt>
                <c:pt idx="256">
                  <c:v>1140</c:v>
                </c:pt>
                <c:pt idx="257">
                  <c:v>1142.5</c:v>
                </c:pt>
                <c:pt idx="258">
                  <c:v>1145</c:v>
                </c:pt>
                <c:pt idx="259">
                  <c:v>1147.5</c:v>
                </c:pt>
                <c:pt idx="260">
                  <c:v>1150</c:v>
                </c:pt>
                <c:pt idx="261">
                  <c:v>1152.5</c:v>
                </c:pt>
                <c:pt idx="262">
                  <c:v>1155</c:v>
                </c:pt>
                <c:pt idx="263">
                  <c:v>1157.5</c:v>
                </c:pt>
                <c:pt idx="264">
                  <c:v>1160</c:v>
                </c:pt>
                <c:pt idx="265">
                  <c:v>1162.5</c:v>
                </c:pt>
                <c:pt idx="266">
                  <c:v>1165</c:v>
                </c:pt>
                <c:pt idx="267">
                  <c:v>1167.5</c:v>
                </c:pt>
                <c:pt idx="268">
                  <c:v>1170</c:v>
                </c:pt>
                <c:pt idx="269">
                  <c:v>1172.5</c:v>
                </c:pt>
                <c:pt idx="270">
                  <c:v>1175</c:v>
                </c:pt>
                <c:pt idx="271">
                  <c:v>1177.5</c:v>
                </c:pt>
                <c:pt idx="272">
                  <c:v>1180</c:v>
                </c:pt>
                <c:pt idx="273">
                  <c:v>1182.5</c:v>
                </c:pt>
                <c:pt idx="274">
                  <c:v>1185</c:v>
                </c:pt>
                <c:pt idx="275">
                  <c:v>1187.5</c:v>
                </c:pt>
                <c:pt idx="276">
                  <c:v>1190</c:v>
                </c:pt>
                <c:pt idx="277">
                  <c:v>1192.5</c:v>
                </c:pt>
                <c:pt idx="278">
                  <c:v>1195</c:v>
                </c:pt>
                <c:pt idx="279">
                  <c:v>1197.5</c:v>
                </c:pt>
                <c:pt idx="280">
                  <c:v>1200</c:v>
                </c:pt>
                <c:pt idx="281">
                  <c:v>1202.5</c:v>
                </c:pt>
                <c:pt idx="282">
                  <c:v>1205</c:v>
                </c:pt>
                <c:pt idx="283">
                  <c:v>1207.5</c:v>
                </c:pt>
                <c:pt idx="284">
                  <c:v>1210</c:v>
                </c:pt>
                <c:pt idx="285">
                  <c:v>1212.5</c:v>
                </c:pt>
                <c:pt idx="286">
                  <c:v>1215</c:v>
                </c:pt>
                <c:pt idx="287">
                  <c:v>1217.5</c:v>
                </c:pt>
                <c:pt idx="288">
                  <c:v>1220</c:v>
                </c:pt>
                <c:pt idx="289">
                  <c:v>1222.5</c:v>
                </c:pt>
                <c:pt idx="290">
                  <c:v>1225</c:v>
                </c:pt>
                <c:pt idx="291">
                  <c:v>1227.5</c:v>
                </c:pt>
                <c:pt idx="292">
                  <c:v>1230</c:v>
                </c:pt>
                <c:pt idx="293">
                  <c:v>1232.5</c:v>
                </c:pt>
                <c:pt idx="294">
                  <c:v>1235</c:v>
                </c:pt>
                <c:pt idx="295">
                  <c:v>1237.5</c:v>
                </c:pt>
                <c:pt idx="296">
                  <c:v>1240</c:v>
                </c:pt>
                <c:pt idx="297">
                  <c:v>1242.5</c:v>
                </c:pt>
                <c:pt idx="298">
                  <c:v>1245</c:v>
                </c:pt>
                <c:pt idx="299">
                  <c:v>1247.5</c:v>
                </c:pt>
                <c:pt idx="300">
                  <c:v>1250</c:v>
                </c:pt>
                <c:pt idx="301">
                  <c:v>1252.5</c:v>
                </c:pt>
                <c:pt idx="302">
                  <c:v>1255</c:v>
                </c:pt>
                <c:pt idx="303">
                  <c:v>1257.5</c:v>
                </c:pt>
                <c:pt idx="304">
                  <c:v>1260</c:v>
                </c:pt>
                <c:pt idx="305">
                  <c:v>1262.5</c:v>
                </c:pt>
                <c:pt idx="306">
                  <c:v>1265</c:v>
                </c:pt>
                <c:pt idx="307">
                  <c:v>1267.5</c:v>
                </c:pt>
                <c:pt idx="308">
                  <c:v>1270</c:v>
                </c:pt>
                <c:pt idx="309">
                  <c:v>1272.5</c:v>
                </c:pt>
                <c:pt idx="310">
                  <c:v>1275</c:v>
                </c:pt>
                <c:pt idx="311">
                  <c:v>1277.5</c:v>
                </c:pt>
                <c:pt idx="312">
                  <c:v>1280</c:v>
                </c:pt>
                <c:pt idx="313">
                  <c:v>1282.5</c:v>
                </c:pt>
                <c:pt idx="314">
                  <c:v>1285</c:v>
                </c:pt>
                <c:pt idx="315">
                  <c:v>1287.5</c:v>
                </c:pt>
                <c:pt idx="316">
                  <c:v>1290</c:v>
                </c:pt>
                <c:pt idx="317">
                  <c:v>1292.5</c:v>
                </c:pt>
                <c:pt idx="318">
                  <c:v>1295</c:v>
                </c:pt>
                <c:pt idx="319">
                  <c:v>1297.5</c:v>
                </c:pt>
                <c:pt idx="320">
                  <c:v>1300</c:v>
                </c:pt>
                <c:pt idx="321">
                  <c:v>1302.5</c:v>
                </c:pt>
                <c:pt idx="322">
                  <c:v>1305</c:v>
                </c:pt>
                <c:pt idx="323">
                  <c:v>1307.5</c:v>
                </c:pt>
                <c:pt idx="324">
                  <c:v>1310</c:v>
                </c:pt>
                <c:pt idx="325">
                  <c:v>1312.5</c:v>
                </c:pt>
                <c:pt idx="326">
                  <c:v>1315</c:v>
                </c:pt>
                <c:pt idx="327">
                  <c:v>1317.5</c:v>
                </c:pt>
                <c:pt idx="328">
                  <c:v>1320</c:v>
                </c:pt>
                <c:pt idx="329">
                  <c:v>1322.5</c:v>
                </c:pt>
                <c:pt idx="330">
                  <c:v>1325</c:v>
                </c:pt>
                <c:pt idx="331">
                  <c:v>1327.5</c:v>
                </c:pt>
                <c:pt idx="332">
                  <c:v>1330</c:v>
                </c:pt>
                <c:pt idx="333">
                  <c:v>1332.5</c:v>
                </c:pt>
                <c:pt idx="334">
                  <c:v>1335</c:v>
                </c:pt>
                <c:pt idx="335">
                  <c:v>1337.5</c:v>
                </c:pt>
                <c:pt idx="336">
                  <c:v>1340</c:v>
                </c:pt>
                <c:pt idx="337">
                  <c:v>1342.5</c:v>
                </c:pt>
                <c:pt idx="338">
                  <c:v>1345</c:v>
                </c:pt>
                <c:pt idx="339">
                  <c:v>1347.5</c:v>
                </c:pt>
                <c:pt idx="340">
                  <c:v>1350</c:v>
                </c:pt>
                <c:pt idx="341">
                  <c:v>1352.5</c:v>
                </c:pt>
                <c:pt idx="342">
                  <c:v>1355</c:v>
                </c:pt>
                <c:pt idx="343">
                  <c:v>1357.5</c:v>
                </c:pt>
                <c:pt idx="344">
                  <c:v>1360</c:v>
                </c:pt>
                <c:pt idx="345">
                  <c:v>1362.5</c:v>
                </c:pt>
                <c:pt idx="346">
                  <c:v>1365</c:v>
                </c:pt>
                <c:pt idx="347">
                  <c:v>1367.5</c:v>
                </c:pt>
                <c:pt idx="348">
                  <c:v>1370</c:v>
                </c:pt>
                <c:pt idx="349">
                  <c:v>1372.5</c:v>
                </c:pt>
                <c:pt idx="350">
                  <c:v>1375</c:v>
                </c:pt>
                <c:pt idx="351">
                  <c:v>1377.5</c:v>
                </c:pt>
                <c:pt idx="352">
                  <c:v>1380</c:v>
                </c:pt>
                <c:pt idx="353">
                  <c:v>1382.5</c:v>
                </c:pt>
                <c:pt idx="354">
                  <c:v>1385</c:v>
                </c:pt>
                <c:pt idx="355">
                  <c:v>1387.5</c:v>
                </c:pt>
                <c:pt idx="356">
                  <c:v>1390</c:v>
                </c:pt>
                <c:pt idx="357">
                  <c:v>1392.5</c:v>
                </c:pt>
                <c:pt idx="358">
                  <c:v>1395</c:v>
                </c:pt>
                <c:pt idx="359">
                  <c:v>1397.5</c:v>
                </c:pt>
                <c:pt idx="360">
                  <c:v>1400</c:v>
                </c:pt>
                <c:pt idx="361">
                  <c:v>1402.5</c:v>
                </c:pt>
                <c:pt idx="362">
                  <c:v>1405</c:v>
                </c:pt>
                <c:pt idx="363">
                  <c:v>1407.5</c:v>
                </c:pt>
                <c:pt idx="364">
                  <c:v>1410</c:v>
                </c:pt>
                <c:pt idx="365">
                  <c:v>1412.5</c:v>
                </c:pt>
                <c:pt idx="366">
                  <c:v>1415</c:v>
                </c:pt>
                <c:pt idx="367">
                  <c:v>1417.5</c:v>
                </c:pt>
                <c:pt idx="368">
                  <c:v>1420</c:v>
                </c:pt>
                <c:pt idx="369">
                  <c:v>1422.5</c:v>
                </c:pt>
                <c:pt idx="370">
                  <c:v>1425</c:v>
                </c:pt>
                <c:pt idx="371">
                  <c:v>1427.5</c:v>
                </c:pt>
                <c:pt idx="372">
                  <c:v>1430</c:v>
                </c:pt>
                <c:pt idx="373">
                  <c:v>1432.5</c:v>
                </c:pt>
                <c:pt idx="374">
                  <c:v>1435</c:v>
                </c:pt>
                <c:pt idx="375">
                  <c:v>1437.5</c:v>
                </c:pt>
                <c:pt idx="376">
                  <c:v>1440</c:v>
                </c:pt>
                <c:pt idx="377">
                  <c:v>1442.5</c:v>
                </c:pt>
                <c:pt idx="378">
                  <c:v>1445</c:v>
                </c:pt>
                <c:pt idx="379">
                  <c:v>1447.5</c:v>
                </c:pt>
                <c:pt idx="380">
                  <c:v>1450</c:v>
                </c:pt>
                <c:pt idx="381">
                  <c:v>1452.5</c:v>
                </c:pt>
                <c:pt idx="382">
                  <c:v>1455</c:v>
                </c:pt>
                <c:pt idx="383">
                  <c:v>1457.5</c:v>
                </c:pt>
                <c:pt idx="384">
                  <c:v>1460</c:v>
                </c:pt>
                <c:pt idx="385">
                  <c:v>1462.5</c:v>
                </c:pt>
                <c:pt idx="386">
                  <c:v>1465</c:v>
                </c:pt>
                <c:pt idx="387">
                  <c:v>1467.5</c:v>
                </c:pt>
                <c:pt idx="388">
                  <c:v>1470</c:v>
                </c:pt>
                <c:pt idx="389">
                  <c:v>1472.5</c:v>
                </c:pt>
                <c:pt idx="390">
                  <c:v>1475</c:v>
                </c:pt>
                <c:pt idx="391">
                  <c:v>1477.5</c:v>
                </c:pt>
                <c:pt idx="392">
                  <c:v>1480</c:v>
                </c:pt>
                <c:pt idx="393">
                  <c:v>1482.5</c:v>
                </c:pt>
                <c:pt idx="394">
                  <c:v>1485</c:v>
                </c:pt>
                <c:pt idx="395">
                  <c:v>1487.5</c:v>
                </c:pt>
                <c:pt idx="396">
                  <c:v>1490</c:v>
                </c:pt>
                <c:pt idx="397">
                  <c:v>1492.5</c:v>
                </c:pt>
                <c:pt idx="398">
                  <c:v>1495</c:v>
                </c:pt>
                <c:pt idx="399">
                  <c:v>1497.5</c:v>
                </c:pt>
                <c:pt idx="400">
                  <c:v>1500</c:v>
                </c:pt>
                <c:pt idx="401">
                  <c:v>1502.5</c:v>
                </c:pt>
                <c:pt idx="402">
                  <c:v>1505</c:v>
                </c:pt>
                <c:pt idx="403">
                  <c:v>1507.5</c:v>
                </c:pt>
                <c:pt idx="404">
                  <c:v>1510</c:v>
                </c:pt>
                <c:pt idx="405">
                  <c:v>1512.5</c:v>
                </c:pt>
                <c:pt idx="406">
                  <c:v>1515</c:v>
                </c:pt>
                <c:pt idx="407">
                  <c:v>1517.5</c:v>
                </c:pt>
                <c:pt idx="408">
                  <c:v>1520</c:v>
                </c:pt>
                <c:pt idx="409">
                  <c:v>1522.5</c:v>
                </c:pt>
                <c:pt idx="410">
                  <c:v>1525</c:v>
                </c:pt>
                <c:pt idx="411">
                  <c:v>1527.5</c:v>
                </c:pt>
                <c:pt idx="412">
                  <c:v>1530</c:v>
                </c:pt>
                <c:pt idx="413">
                  <c:v>1532.5</c:v>
                </c:pt>
                <c:pt idx="414">
                  <c:v>1535</c:v>
                </c:pt>
                <c:pt idx="415">
                  <c:v>1537.5</c:v>
                </c:pt>
                <c:pt idx="416">
                  <c:v>1540</c:v>
                </c:pt>
                <c:pt idx="417">
                  <c:v>1542.5</c:v>
                </c:pt>
                <c:pt idx="418">
                  <c:v>1545</c:v>
                </c:pt>
                <c:pt idx="419">
                  <c:v>1547.5</c:v>
                </c:pt>
                <c:pt idx="420">
                  <c:v>1550</c:v>
                </c:pt>
                <c:pt idx="421">
                  <c:v>1552.5</c:v>
                </c:pt>
                <c:pt idx="422">
                  <c:v>1555</c:v>
                </c:pt>
                <c:pt idx="423">
                  <c:v>1557.5</c:v>
                </c:pt>
                <c:pt idx="424">
                  <c:v>1560</c:v>
                </c:pt>
                <c:pt idx="425">
                  <c:v>1562.5</c:v>
                </c:pt>
                <c:pt idx="426">
                  <c:v>1565</c:v>
                </c:pt>
                <c:pt idx="427">
                  <c:v>1567.5</c:v>
                </c:pt>
                <c:pt idx="428">
                  <c:v>1570</c:v>
                </c:pt>
                <c:pt idx="429">
                  <c:v>1572.5</c:v>
                </c:pt>
                <c:pt idx="430">
                  <c:v>1575</c:v>
                </c:pt>
                <c:pt idx="431">
                  <c:v>1577.5</c:v>
                </c:pt>
                <c:pt idx="432">
                  <c:v>1580</c:v>
                </c:pt>
                <c:pt idx="433">
                  <c:v>1582.5</c:v>
                </c:pt>
                <c:pt idx="434">
                  <c:v>1585</c:v>
                </c:pt>
                <c:pt idx="435">
                  <c:v>1587.5</c:v>
                </c:pt>
                <c:pt idx="436">
                  <c:v>1590</c:v>
                </c:pt>
                <c:pt idx="437">
                  <c:v>1592.5</c:v>
                </c:pt>
                <c:pt idx="438">
                  <c:v>1595</c:v>
                </c:pt>
                <c:pt idx="439">
                  <c:v>1597.5</c:v>
                </c:pt>
                <c:pt idx="440">
                  <c:v>1600</c:v>
                </c:pt>
                <c:pt idx="441">
                  <c:v>1602.5</c:v>
                </c:pt>
                <c:pt idx="442">
                  <c:v>1605</c:v>
                </c:pt>
                <c:pt idx="443">
                  <c:v>1607.5</c:v>
                </c:pt>
                <c:pt idx="444">
                  <c:v>1610</c:v>
                </c:pt>
                <c:pt idx="445">
                  <c:v>1612.5</c:v>
                </c:pt>
                <c:pt idx="446">
                  <c:v>1615</c:v>
                </c:pt>
                <c:pt idx="447">
                  <c:v>1617.5</c:v>
                </c:pt>
                <c:pt idx="448">
                  <c:v>1620</c:v>
                </c:pt>
                <c:pt idx="449">
                  <c:v>1622.5</c:v>
                </c:pt>
                <c:pt idx="450">
                  <c:v>1625</c:v>
                </c:pt>
                <c:pt idx="451">
                  <c:v>1627.5</c:v>
                </c:pt>
                <c:pt idx="452">
                  <c:v>1630</c:v>
                </c:pt>
                <c:pt idx="453">
                  <c:v>1632.5</c:v>
                </c:pt>
                <c:pt idx="454">
                  <c:v>1635</c:v>
                </c:pt>
                <c:pt idx="455">
                  <c:v>1637.5</c:v>
                </c:pt>
                <c:pt idx="456">
                  <c:v>1640</c:v>
                </c:pt>
                <c:pt idx="457">
                  <c:v>1642.5</c:v>
                </c:pt>
                <c:pt idx="458">
                  <c:v>1645</c:v>
                </c:pt>
                <c:pt idx="459">
                  <c:v>1647.5</c:v>
                </c:pt>
                <c:pt idx="460">
                  <c:v>1650</c:v>
                </c:pt>
                <c:pt idx="461">
                  <c:v>1652.5</c:v>
                </c:pt>
                <c:pt idx="462">
                  <c:v>1655</c:v>
                </c:pt>
                <c:pt idx="463">
                  <c:v>1657.5</c:v>
                </c:pt>
                <c:pt idx="464">
                  <c:v>1660</c:v>
                </c:pt>
                <c:pt idx="465">
                  <c:v>1662.5</c:v>
                </c:pt>
                <c:pt idx="466">
                  <c:v>1665</c:v>
                </c:pt>
                <c:pt idx="467">
                  <c:v>1667.5</c:v>
                </c:pt>
                <c:pt idx="468">
                  <c:v>1670</c:v>
                </c:pt>
                <c:pt idx="469">
                  <c:v>1672.5</c:v>
                </c:pt>
                <c:pt idx="470">
                  <c:v>1675</c:v>
                </c:pt>
                <c:pt idx="471">
                  <c:v>1677.5</c:v>
                </c:pt>
                <c:pt idx="472">
                  <c:v>1680</c:v>
                </c:pt>
                <c:pt idx="473">
                  <c:v>1682.5</c:v>
                </c:pt>
                <c:pt idx="474">
                  <c:v>1685</c:v>
                </c:pt>
                <c:pt idx="475">
                  <c:v>1687.5</c:v>
                </c:pt>
                <c:pt idx="476">
                  <c:v>1690</c:v>
                </c:pt>
                <c:pt idx="477">
                  <c:v>1692.5</c:v>
                </c:pt>
                <c:pt idx="478">
                  <c:v>1695</c:v>
                </c:pt>
                <c:pt idx="479">
                  <c:v>1697.5</c:v>
                </c:pt>
                <c:pt idx="480">
                  <c:v>1700</c:v>
                </c:pt>
                <c:pt idx="481">
                  <c:v>1702.5</c:v>
                </c:pt>
                <c:pt idx="482">
                  <c:v>1705</c:v>
                </c:pt>
                <c:pt idx="483">
                  <c:v>1707.5</c:v>
                </c:pt>
                <c:pt idx="484">
                  <c:v>1710</c:v>
                </c:pt>
                <c:pt idx="485">
                  <c:v>1712.5</c:v>
                </c:pt>
                <c:pt idx="486">
                  <c:v>1715</c:v>
                </c:pt>
                <c:pt idx="487">
                  <c:v>1717.5</c:v>
                </c:pt>
                <c:pt idx="488">
                  <c:v>1720</c:v>
                </c:pt>
                <c:pt idx="489">
                  <c:v>1722.5</c:v>
                </c:pt>
                <c:pt idx="490">
                  <c:v>1725</c:v>
                </c:pt>
                <c:pt idx="491">
                  <c:v>1727.5</c:v>
                </c:pt>
                <c:pt idx="492">
                  <c:v>1730</c:v>
                </c:pt>
                <c:pt idx="493">
                  <c:v>1732.5</c:v>
                </c:pt>
                <c:pt idx="494">
                  <c:v>1735</c:v>
                </c:pt>
                <c:pt idx="495">
                  <c:v>1737.5</c:v>
                </c:pt>
                <c:pt idx="496">
                  <c:v>1740</c:v>
                </c:pt>
                <c:pt idx="497">
                  <c:v>1742.5</c:v>
                </c:pt>
                <c:pt idx="498">
                  <c:v>1745</c:v>
                </c:pt>
                <c:pt idx="499">
                  <c:v>1747.5</c:v>
                </c:pt>
                <c:pt idx="500">
                  <c:v>1750</c:v>
                </c:pt>
                <c:pt idx="501">
                  <c:v>1752.5</c:v>
                </c:pt>
                <c:pt idx="502">
                  <c:v>1755</c:v>
                </c:pt>
                <c:pt idx="503">
                  <c:v>1757.5</c:v>
                </c:pt>
                <c:pt idx="504">
                  <c:v>1760</c:v>
                </c:pt>
                <c:pt idx="505">
                  <c:v>1762.5</c:v>
                </c:pt>
                <c:pt idx="506">
                  <c:v>1765</c:v>
                </c:pt>
                <c:pt idx="507">
                  <c:v>1767.5</c:v>
                </c:pt>
                <c:pt idx="508">
                  <c:v>1770</c:v>
                </c:pt>
                <c:pt idx="509">
                  <c:v>1772.5</c:v>
                </c:pt>
                <c:pt idx="510">
                  <c:v>1775</c:v>
                </c:pt>
                <c:pt idx="511">
                  <c:v>1777.5</c:v>
                </c:pt>
                <c:pt idx="512">
                  <c:v>1780</c:v>
                </c:pt>
                <c:pt idx="513">
                  <c:v>1782.5</c:v>
                </c:pt>
                <c:pt idx="514">
                  <c:v>1785</c:v>
                </c:pt>
                <c:pt idx="515">
                  <c:v>1787.5</c:v>
                </c:pt>
                <c:pt idx="516">
                  <c:v>1790</c:v>
                </c:pt>
                <c:pt idx="517">
                  <c:v>1792.5</c:v>
                </c:pt>
                <c:pt idx="518">
                  <c:v>1795</c:v>
                </c:pt>
                <c:pt idx="519">
                  <c:v>1797.5</c:v>
                </c:pt>
                <c:pt idx="520">
                  <c:v>1800</c:v>
                </c:pt>
                <c:pt idx="521">
                  <c:v>1802.5</c:v>
                </c:pt>
                <c:pt idx="522">
                  <c:v>1805</c:v>
                </c:pt>
                <c:pt idx="523">
                  <c:v>1807.5</c:v>
                </c:pt>
                <c:pt idx="524">
                  <c:v>1810</c:v>
                </c:pt>
                <c:pt idx="525">
                  <c:v>1812.5</c:v>
                </c:pt>
                <c:pt idx="526">
                  <c:v>1815</c:v>
                </c:pt>
                <c:pt idx="527">
                  <c:v>1817.5</c:v>
                </c:pt>
                <c:pt idx="528">
                  <c:v>1820</c:v>
                </c:pt>
                <c:pt idx="529">
                  <c:v>1822.5</c:v>
                </c:pt>
                <c:pt idx="530">
                  <c:v>1825</c:v>
                </c:pt>
                <c:pt idx="531">
                  <c:v>1827.5</c:v>
                </c:pt>
                <c:pt idx="532">
                  <c:v>1830</c:v>
                </c:pt>
                <c:pt idx="533">
                  <c:v>1832.5</c:v>
                </c:pt>
                <c:pt idx="534">
                  <c:v>1835</c:v>
                </c:pt>
                <c:pt idx="535">
                  <c:v>1837.5</c:v>
                </c:pt>
                <c:pt idx="536">
                  <c:v>1840</c:v>
                </c:pt>
                <c:pt idx="537">
                  <c:v>1842.5</c:v>
                </c:pt>
                <c:pt idx="538">
                  <c:v>1845</c:v>
                </c:pt>
                <c:pt idx="539">
                  <c:v>1847.5</c:v>
                </c:pt>
                <c:pt idx="540">
                  <c:v>1850</c:v>
                </c:pt>
                <c:pt idx="541">
                  <c:v>1852.5</c:v>
                </c:pt>
                <c:pt idx="542">
                  <c:v>1855</c:v>
                </c:pt>
                <c:pt idx="543">
                  <c:v>1857.5</c:v>
                </c:pt>
                <c:pt idx="544">
                  <c:v>1860</c:v>
                </c:pt>
                <c:pt idx="545">
                  <c:v>1862.5</c:v>
                </c:pt>
                <c:pt idx="546">
                  <c:v>1865</c:v>
                </c:pt>
                <c:pt idx="547">
                  <c:v>1867.5</c:v>
                </c:pt>
                <c:pt idx="548">
                  <c:v>1870</c:v>
                </c:pt>
                <c:pt idx="549">
                  <c:v>1872.5</c:v>
                </c:pt>
                <c:pt idx="550">
                  <c:v>1875</c:v>
                </c:pt>
                <c:pt idx="551">
                  <c:v>1877.5</c:v>
                </c:pt>
                <c:pt idx="552">
                  <c:v>1880</c:v>
                </c:pt>
                <c:pt idx="553">
                  <c:v>1882.5</c:v>
                </c:pt>
                <c:pt idx="554">
                  <c:v>1885</c:v>
                </c:pt>
                <c:pt idx="555">
                  <c:v>1887.5</c:v>
                </c:pt>
                <c:pt idx="556">
                  <c:v>1890</c:v>
                </c:pt>
                <c:pt idx="557">
                  <c:v>1892.5</c:v>
                </c:pt>
                <c:pt idx="558">
                  <c:v>1895</c:v>
                </c:pt>
                <c:pt idx="559">
                  <c:v>1897.5</c:v>
                </c:pt>
                <c:pt idx="560">
                  <c:v>1900</c:v>
                </c:pt>
                <c:pt idx="561">
                  <c:v>1902.5</c:v>
                </c:pt>
                <c:pt idx="562">
                  <c:v>1905</c:v>
                </c:pt>
                <c:pt idx="563">
                  <c:v>1907.5</c:v>
                </c:pt>
                <c:pt idx="564">
                  <c:v>1910</c:v>
                </c:pt>
                <c:pt idx="565">
                  <c:v>1912.5</c:v>
                </c:pt>
                <c:pt idx="566">
                  <c:v>1915</c:v>
                </c:pt>
                <c:pt idx="567">
                  <c:v>1917.5</c:v>
                </c:pt>
                <c:pt idx="568">
                  <c:v>1920</c:v>
                </c:pt>
                <c:pt idx="569">
                  <c:v>1922.5</c:v>
                </c:pt>
                <c:pt idx="570">
                  <c:v>1925</c:v>
                </c:pt>
                <c:pt idx="571">
                  <c:v>1927.5</c:v>
                </c:pt>
                <c:pt idx="572">
                  <c:v>1930</c:v>
                </c:pt>
                <c:pt idx="573">
                  <c:v>1932.5</c:v>
                </c:pt>
                <c:pt idx="574">
                  <c:v>1935</c:v>
                </c:pt>
                <c:pt idx="575">
                  <c:v>1937.5</c:v>
                </c:pt>
                <c:pt idx="576">
                  <c:v>1940</c:v>
                </c:pt>
                <c:pt idx="577">
                  <c:v>1942.5</c:v>
                </c:pt>
                <c:pt idx="578">
                  <c:v>1945</c:v>
                </c:pt>
                <c:pt idx="579">
                  <c:v>1947.5</c:v>
                </c:pt>
                <c:pt idx="580">
                  <c:v>1950</c:v>
                </c:pt>
                <c:pt idx="581">
                  <c:v>1952.5</c:v>
                </c:pt>
                <c:pt idx="582">
                  <c:v>1955</c:v>
                </c:pt>
                <c:pt idx="583">
                  <c:v>1957.5</c:v>
                </c:pt>
                <c:pt idx="584">
                  <c:v>1960</c:v>
                </c:pt>
                <c:pt idx="585">
                  <c:v>1962.5</c:v>
                </c:pt>
                <c:pt idx="586">
                  <c:v>1965</c:v>
                </c:pt>
                <c:pt idx="587">
                  <c:v>1967.5</c:v>
                </c:pt>
                <c:pt idx="588">
                  <c:v>1970</c:v>
                </c:pt>
                <c:pt idx="589">
                  <c:v>1972.5</c:v>
                </c:pt>
                <c:pt idx="590">
                  <c:v>1975</c:v>
                </c:pt>
                <c:pt idx="591">
                  <c:v>1977.5</c:v>
                </c:pt>
                <c:pt idx="592">
                  <c:v>1980</c:v>
                </c:pt>
                <c:pt idx="593">
                  <c:v>1982.5</c:v>
                </c:pt>
                <c:pt idx="594">
                  <c:v>1985</c:v>
                </c:pt>
                <c:pt idx="595">
                  <c:v>1987.5</c:v>
                </c:pt>
                <c:pt idx="596">
                  <c:v>1990</c:v>
                </c:pt>
                <c:pt idx="597">
                  <c:v>1992.5</c:v>
                </c:pt>
                <c:pt idx="598">
                  <c:v>1995</c:v>
                </c:pt>
                <c:pt idx="599">
                  <c:v>1997.5</c:v>
                </c:pt>
                <c:pt idx="600">
                  <c:v>2000</c:v>
                </c:pt>
                <c:pt idx="601">
                  <c:v>2002.5</c:v>
                </c:pt>
                <c:pt idx="602">
                  <c:v>2005</c:v>
                </c:pt>
                <c:pt idx="603">
                  <c:v>2007.5</c:v>
                </c:pt>
                <c:pt idx="604">
                  <c:v>2010</c:v>
                </c:pt>
                <c:pt idx="605">
                  <c:v>2012.5</c:v>
                </c:pt>
                <c:pt idx="606">
                  <c:v>2015</c:v>
                </c:pt>
                <c:pt idx="607">
                  <c:v>2017.5</c:v>
                </c:pt>
                <c:pt idx="608">
                  <c:v>2020</c:v>
                </c:pt>
                <c:pt idx="609">
                  <c:v>2022.5</c:v>
                </c:pt>
                <c:pt idx="610">
                  <c:v>2025</c:v>
                </c:pt>
                <c:pt idx="611">
                  <c:v>2027.5</c:v>
                </c:pt>
                <c:pt idx="612">
                  <c:v>2030</c:v>
                </c:pt>
                <c:pt idx="613">
                  <c:v>2032.5</c:v>
                </c:pt>
                <c:pt idx="614">
                  <c:v>2035</c:v>
                </c:pt>
                <c:pt idx="615">
                  <c:v>2037.5</c:v>
                </c:pt>
                <c:pt idx="616">
                  <c:v>2040</c:v>
                </c:pt>
                <c:pt idx="617">
                  <c:v>2042.5</c:v>
                </c:pt>
                <c:pt idx="618">
                  <c:v>2045</c:v>
                </c:pt>
                <c:pt idx="619">
                  <c:v>2047.5</c:v>
                </c:pt>
                <c:pt idx="620">
                  <c:v>2050</c:v>
                </c:pt>
                <c:pt idx="621">
                  <c:v>2052.5</c:v>
                </c:pt>
                <c:pt idx="622">
                  <c:v>2055</c:v>
                </c:pt>
                <c:pt idx="623">
                  <c:v>2057.5</c:v>
                </c:pt>
                <c:pt idx="624">
                  <c:v>2060</c:v>
                </c:pt>
                <c:pt idx="625">
                  <c:v>2062.5</c:v>
                </c:pt>
                <c:pt idx="626">
                  <c:v>2065</c:v>
                </c:pt>
                <c:pt idx="627">
                  <c:v>2067.5</c:v>
                </c:pt>
                <c:pt idx="628">
                  <c:v>2070</c:v>
                </c:pt>
                <c:pt idx="629">
                  <c:v>2072.5</c:v>
                </c:pt>
                <c:pt idx="630">
                  <c:v>2075</c:v>
                </c:pt>
                <c:pt idx="631">
                  <c:v>2077.5</c:v>
                </c:pt>
                <c:pt idx="632">
                  <c:v>2080</c:v>
                </c:pt>
                <c:pt idx="633">
                  <c:v>2082.5</c:v>
                </c:pt>
                <c:pt idx="634">
                  <c:v>2085</c:v>
                </c:pt>
                <c:pt idx="635">
                  <c:v>2087.5</c:v>
                </c:pt>
                <c:pt idx="636">
                  <c:v>2090</c:v>
                </c:pt>
                <c:pt idx="637">
                  <c:v>2092.5</c:v>
                </c:pt>
                <c:pt idx="638">
                  <c:v>2095</c:v>
                </c:pt>
                <c:pt idx="639">
                  <c:v>2097.5</c:v>
                </c:pt>
                <c:pt idx="640">
                  <c:v>2100</c:v>
                </c:pt>
                <c:pt idx="641">
                  <c:v>2102.5</c:v>
                </c:pt>
                <c:pt idx="642">
                  <c:v>2105</c:v>
                </c:pt>
                <c:pt idx="643">
                  <c:v>2107.5</c:v>
                </c:pt>
                <c:pt idx="644">
                  <c:v>2110</c:v>
                </c:pt>
                <c:pt idx="645">
                  <c:v>2112.5</c:v>
                </c:pt>
                <c:pt idx="646">
                  <c:v>2115</c:v>
                </c:pt>
                <c:pt idx="647">
                  <c:v>2117.5</c:v>
                </c:pt>
                <c:pt idx="648">
                  <c:v>2120</c:v>
                </c:pt>
                <c:pt idx="649">
                  <c:v>2122.5</c:v>
                </c:pt>
                <c:pt idx="650">
                  <c:v>2125</c:v>
                </c:pt>
                <c:pt idx="651">
                  <c:v>2127.5</c:v>
                </c:pt>
                <c:pt idx="652">
                  <c:v>2130</c:v>
                </c:pt>
                <c:pt idx="653">
                  <c:v>2132.5</c:v>
                </c:pt>
                <c:pt idx="654">
                  <c:v>2135</c:v>
                </c:pt>
                <c:pt idx="655">
                  <c:v>2137.5</c:v>
                </c:pt>
                <c:pt idx="656">
                  <c:v>2140</c:v>
                </c:pt>
                <c:pt idx="657">
                  <c:v>2142.5</c:v>
                </c:pt>
                <c:pt idx="658">
                  <c:v>2145</c:v>
                </c:pt>
                <c:pt idx="659">
                  <c:v>2147.5</c:v>
                </c:pt>
                <c:pt idx="660">
                  <c:v>2150</c:v>
                </c:pt>
                <c:pt idx="661">
                  <c:v>2152.5</c:v>
                </c:pt>
                <c:pt idx="662">
                  <c:v>2155</c:v>
                </c:pt>
                <c:pt idx="663">
                  <c:v>2157.5</c:v>
                </c:pt>
                <c:pt idx="664">
                  <c:v>2160</c:v>
                </c:pt>
                <c:pt idx="665">
                  <c:v>2162.5</c:v>
                </c:pt>
                <c:pt idx="666">
                  <c:v>2165</c:v>
                </c:pt>
                <c:pt idx="667">
                  <c:v>2167.5</c:v>
                </c:pt>
                <c:pt idx="668">
                  <c:v>2170</c:v>
                </c:pt>
                <c:pt idx="669">
                  <c:v>2172.5</c:v>
                </c:pt>
                <c:pt idx="670">
                  <c:v>2175</c:v>
                </c:pt>
                <c:pt idx="671">
                  <c:v>2177.5</c:v>
                </c:pt>
                <c:pt idx="672">
                  <c:v>2180</c:v>
                </c:pt>
                <c:pt idx="673">
                  <c:v>2182.5</c:v>
                </c:pt>
                <c:pt idx="674">
                  <c:v>2185</c:v>
                </c:pt>
                <c:pt idx="675">
                  <c:v>2187.5</c:v>
                </c:pt>
                <c:pt idx="676">
                  <c:v>2190</c:v>
                </c:pt>
                <c:pt idx="677">
                  <c:v>2192.5</c:v>
                </c:pt>
                <c:pt idx="678">
                  <c:v>2195</c:v>
                </c:pt>
                <c:pt idx="679">
                  <c:v>2197.5</c:v>
                </c:pt>
                <c:pt idx="680">
                  <c:v>2200</c:v>
                </c:pt>
                <c:pt idx="681">
                  <c:v>2202.5</c:v>
                </c:pt>
                <c:pt idx="682">
                  <c:v>2205</c:v>
                </c:pt>
                <c:pt idx="683">
                  <c:v>2207.5</c:v>
                </c:pt>
                <c:pt idx="684">
                  <c:v>2210</c:v>
                </c:pt>
                <c:pt idx="685">
                  <c:v>2212.5</c:v>
                </c:pt>
                <c:pt idx="686">
                  <c:v>2215</c:v>
                </c:pt>
                <c:pt idx="687">
                  <c:v>2217.5</c:v>
                </c:pt>
                <c:pt idx="688">
                  <c:v>2220</c:v>
                </c:pt>
                <c:pt idx="689">
                  <c:v>2222.5</c:v>
                </c:pt>
                <c:pt idx="690">
                  <c:v>2225</c:v>
                </c:pt>
                <c:pt idx="691">
                  <c:v>2227.5</c:v>
                </c:pt>
                <c:pt idx="692">
                  <c:v>2230</c:v>
                </c:pt>
                <c:pt idx="693">
                  <c:v>2232.5</c:v>
                </c:pt>
                <c:pt idx="694">
                  <c:v>2235</c:v>
                </c:pt>
                <c:pt idx="695">
                  <c:v>2237.5</c:v>
                </c:pt>
                <c:pt idx="696">
                  <c:v>2240</c:v>
                </c:pt>
                <c:pt idx="697">
                  <c:v>2242.5</c:v>
                </c:pt>
                <c:pt idx="698">
                  <c:v>2245</c:v>
                </c:pt>
                <c:pt idx="699">
                  <c:v>2247.5</c:v>
                </c:pt>
                <c:pt idx="700">
                  <c:v>2250</c:v>
                </c:pt>
                <c:pt idx="701">
                  <c:v>2252.5</c:v>
                </c:pt>
                <c:pt idx="702">
                  <c:v>2255</c:v>
                </c:pt>
                <c:pt idx="703">
                  <c:v>2257.5</c:v>
                </c:pt>
                <c:pt idx="704">
                  <c:v>2260</c:v>
                </c:pt>
                <c:pt idx="705">
                  <c:v>2262.5</c:v>
                </c:pt>
                <c:pt idx="706">
                  <c:v>2265</c:v>
                </c:pt>
                <c:pt idx="707">
                  <c:v>2267.5</c:v>
                </c:pt>
                <c:pt idx="708">
                  <c:v>2270</c:v>
                </c:pt>
                <c:pt idx="709">
                  <c:v>2272.5</c:v>
                </c:pt>
                <c:pt idx="710">
                  <c:v>2275</c:v>
                </c:pt>
                <c:pt idx="711">
                  <c:v>2277.5</c:v>
                </c:pt>
                <c:pt idx="712">
                  <c:v>2280</c:v>
                </c:pt>
                <c:pt idx="713">
                  <c:v>2282.5</c:v>
                </c:pt>
                <c:pt idx="714">
                  <c:v>2285</c:v>
                </c:pt>
                <c:pt idx="715">
                  <c:v>2287.5</c:v>
                </c:pt>
                <c:pt idx="716">
                  <c:v>2290</c:v>
                </c:pt>
                <c:pt idx="717">
                  <c:v>2292.5</c:v>
                </c:pt>
                <c:pt idx="718">
                  <c:v>2295</c:v>
                </c:pt>
                <c:pt idx="719">
                  <c:v>2297.5</c:v>
                </c:pt>
                <c:pt idx="720">
                  <c:v>2300</c:v>
                </c:pt>
                <c:pt idx="721">
                  <c:v>2302.5</c:v>
                </c:pt>
                <c:pt idx="722">
                  <c:v>2305</c:v>
                </c:pt>
                <c:pt idx="723">
                  <c:v>2307.5</c:v>
                </c:pt>
                <c:pt idx="724">
                  <c:v>2310</c:v>
                </c:pt>
                <c:pt idx="725">
                  <c:v>2312.5</c:v>
                </c:pt>
                <c:pt idx="726">
                  <c:v>2315</c:v>
                </c:pt>
                <c:pt idx="727">
                  <c:v>2317.5</c:v>
                </c:pt>
                <c:pt idx="728">
                  <c:v>2320</c:v>
                </c:pt>
                <c:pt idx="729">
                  <c:v>2322.5</c:v>
                </c:pt>
                <c:pt idx="730">
                  <c:v>2325</c:v>
                </c:pt>
                <c:pt idx="731">
                  <c:v>2327.5</c:v>
                </c:pt>
                <c:pt idx="732">
                  <c:v>2330</c:v>
                </c:pt>
                <c:pt idx="733">
                  <c:v>2332.5</c:v>
                </c:pt>
                <c:pt idx="734">
                  <c:v>2335</c:v>
                </c:pt>
                <c:pt idx="735">
                  <c:v>2337.5</c:v>
                </c:pt>
                <c:pt idx="736">
                  <c:v>2340</c:v>
                </c:pt>
                <c:pt idx="737">
                  <c:v>2342.5</c:v>
                </c:pt>
                <c:pt idx="738">
                  <c:v>2345</c:v>
                </c:pt>
                <c:pt idx="739">
                  <c:v>2347.5</c:v>
                </c:pt>
                <c:pt idx="740">
                  <c:v>2350</c:v>
                </c:pt>
                <c:pt idx="741">
                  <c:v>2352.5</c:v>
                </c:pt>
                <c:pt idx="742">
                  <c:v>2355</c:v>
                </c:pt>
                <c:pt idx="743">
                  <c:v>2357.5</c:v>
                </c:pt>
                <c:pt idx="744">
                  <c:v>2360</c:v>
                </c:pt>
                <c:pt idx="745">
                  <c:v>2362.5</c:v>
                </c:pt>
                <c:pt idx="746">
                  <c:v>2365</c:v>
                </c:pt>
                <c:pt idx="747">
                  <c:v>2367.5</c:v>
                </c:pt>
                <c:pt idx="748">
                  <c:v>2370</c:v>
                </c:pt>
                <c:pt idx="749">
                  <c:v>2372.5</c:v>
                </c:pt>
                <c:pt idx="750">
                  <c:v>2375</c:v>
                </c:pt>
                <c:pt idx="751">
                  <c:v>2377.5</c:v>
                </c:pt>
                <c:pt idx="752">
                  <c:v>2380</c:v>
                </c:pt>
                <c:pt idx="753">
                  <c:v>2382.5</c:v>
                </c:pt>
                <c:pt idx="754">
                  <c:v>2385</c:v>
                </c:pt>
                <c:pt idx="755">
                  <c:v>2387.5</c:v>
                </c:pt>
                <c:pt idx="756">
                  <c:v>2390</c:v>
                </c:pt>
                <c:pt idx="757">
                  <c:v>2392.5</c:v>
                </c:pt>
                <c:pt idx="758">
                  <c:v>2395</c:v>
                </c:pt>
                <c:pt idx="759">
                  <c:v>2397.5</c:v>
                </c:pt>
                <c:pt idx="760">
                  <c:v>2400</c:v>
                </c:pt>
                <c:pt idx="761">
                  <c:v>2402.5</c:v>
                </c:pt>
                <c:pt idx="762">
                  <c:v>2405</c:v>
                </c:pt>
                <c:pt idx="763">
                  <c:v>2407.5</c:v>
                </c:pt>
                <c:pt idx="764">
                  <c:v>2410</c:v>
                </c:pt>
                <c:pt idx="765">
                  <c:v>2412.5</c:v>
                </c:pt>
                <c:pt idx="766">
                  <c:v>2415</c:v>
                </c:pt>
                <c:pt idx="767">
                  <c:v>2417.5</c:v>
                </c:pt>
                <c:pt idx="768">
                  <c:v>2420</c:v>
                </c:pt>
                <c:pt idx="769">
                  <c:v>2422.5</c:v>
                </c:pt>
                <c:pt idx="770">
                  <c:v>2425</c:v>
                </c:pt>
                <c:pt idx="771">
                  <c:v>2427.5</c:v>
                </c:pt>
                <c:pt idx="772">
                  <c:v>2430</c:v>
                </c:pt>
                <c:pt idx="773">
                  <c:v>2432.5</c:v>
                </c:pt>
                <c:pt idx="774">
                  <c:v>2435</c:v>
                </c:pt>
                <c:pt idx="775">
                  <c:v>2437.5</c:v>
                </c:pt>
                <c:pt idx="776">
                  <c:v>2440</c:v>
                </c:pt>
                <c:pt idx="777">
                  <c:v>2442.5</c:v>
                </c:pt>
                <c:pt idx="778">
                  <c:v>2445</c:v>
                </c:pt>
                <c:pt idx="779">
                  <c:v>2447.5</c:v>
                </c:pt>
                <c:pt idx="780">
                  <c:v>2450</c:v>
                </c:pt>
                <c:pt idx="781">
                  <c:v>2452.5</c:v>
                </c:pt>
                <c:pt idx="782">
                  <c:v>2455</c:v>
                </c:pt>
                <c:pt idx="783">
                  <c:v>2457.5</c:v>
                </c:pt>
                <c:pt idx="784">
                  <c:v>2460</c:v>
                </c:pt>
                <c:pt idx="785">
                  <c:v>2462.5</c:v>
                </c:pt>
                <c:pt idx="786">
                  <c:v>2465</c:v>
                </c:pt>
                <c:pt idx="787">
                  <c:v>2467.5</c:v>
                </c:pt>
                <c:pt idx="788">
                  <c:v>2470</c:v>
                </c:pt>
                <c:pt idx="789">
                  <c:v>2472.5</c:v>
                </c:pt>
                <c:pt idx="790">
                  <c:v>2475</c:v>
                </c:pt>
                <c:pt idx="791">
                  <c:v>2477.5</c:v>
                </c:pt>
                <c:pt idx="792">
                  <c:v>2480</c:v>
                </c:pt>
                <c:pt idx="793">
                  <c:v>2482.5</c:v>
                </c:pt>
                <c:pt idx="794">
                  <c:v>2485</c:v>
                </c:pt>
                <c:pt idx="795">
                  <c:v>2487.5</c:v>
                </c:pt>
                <c:pt idx="796">
                  <c:v>2490</c:v>
                </c:pt>
                <c:pt idx="797">
                  <c:v>2492.5</c:v>
                </c:pt>
                <c:pt idx="798">
                  <c:v>2495</c:v>
                </c:pt>
                <c:pt idx="799">
                  <c:v>2497.5</c:v>
                </c:pt>
                <c:pt idx="800">
                  <c:v>2500</c:v>
                </c:pt>
                <c:pt idx="801">
                  <c:v>2502.5</c:v>
                </c:pt>
                <c:pt idx="802">
                  <c:v>2505</c:v>
                </c:pt>
                <c:pt idx="803">
                  <c:v>2507.5</c:v>
                </c:pt>
                <c:pt idx="804">
                  <c:v>2510</c:v>
                </c:pt>
                <c:pt idx="805">
                  <c:v>2512.5</c:v>
                </c:pt>
                <c:pt idx="806">
                  <c:v>2515</c:v>
                </c:pt>
                <c:pt idx="807">
                  <c:v>2517.5</c:v>
                </c:pt>
                <c:pt idx="808">
                  <c:v>2520</c:v>
                </c:pt>
                <c:pt idx="809">
                  <c:v>2522.5</c:v>
                </c:pt>
                <c:pt idx="810">
                  <c:v>2525</c:v>
                </c:pt>
                <c:pt idx="811">
                  <c:v>2527.5</c:v>
                </c:pt>
                <c:pt idx="812">
                  <c:v>2530</c:v>
                </c:pt>
                <c:pt idx="813">
                  <c:v>2532.5</c:v>
                </c:pt>
                <c:pt idx="814">
                  <c:v>2535</c:v>
                </c:pt>
                <c:pt idx="815">
                  <c:v>2537.5</c:v>
                </c:pt>
                <c:pt idx="816">
                  <c:v>2540</c:v>
                </c:pt>
                <c:pt idx="817">
                  <c:v>2542.5</c:v>
                </c:pt>
                <c:pt idx="818">
                  <c:v>2545</c:v>
                </c:pt>
                <c:pt idx="819">
                  <c:v>2547.5</c:v>
                </c:pt>
                <c:pt idx="820">
                  <c:v>2550</c:v>
                </c:pt>
                <c:pt idx="821">
                  <c:v>2552.5</c:v>
                </c:pt>
                <c:pt idx="822">
                  <c:v>2555</c:v>
                </c:pt>
                <c:pt idx="823">
                  <c:v>2557.5</c:v>
                </c:pt>
                <c:pt idx="824">
                  <c:v>2560</c:v>
                </c:pt>
                <c:pt idx="825">
                  <c:v>2562.5</c:v>
                </c:pt>
                <c:pt idx="826">
                  <c:v>2565</c:v>
                </c:pt>
                <c:pt idx="827">
                  <c:v>2567.5</c:v>
                </c:pt>
                <c:pt idx="828">
                  <c:v>2570</c:v>
                </c:pt>
                <c:pt idx="829">
                  <c:v>2572.5</c:v>
                </c:pt>
                <c:pt idx="830">
                  <c:v>2575</c:v>
                </c:pt>
                <c:pt idx="831">
                  <c:v>2577.5</c:v>
                </c:pt>
                <c:pt idx="832">
                  <c:v>2580</c:v>
                </c:pt>
                <c:pt idx="833">
                  <c:v>2582.5</c:v>
                </c:pt>
                <c:pt idx="834">
                  <c:v>2585</c:v>
                </c:pt>
                <c:pt idx="835">
                  <c:v>2587.5</c:v>
                </c:pt>
                <c:pt idx="836">
                  <c:v>2590</c:v>
                </c:pt>
                <c:pt idx="837">
                  <c:v>2592.5</c:v>
                </c:pt>
                <c:pt idx="838">
                  <c:v>2595</c:v>
                </c:pt>
                <c:pt idx="839">
                  <c:v>2597.5</c:v>
                </c:pt>
                <c:pt idx="840">
                  <c:v>2600</c:v>
                </c:pt>
                <c:pt idx="841">
                  <c:v>2602.5</c:v>
                </c:pt>
                <c:pt idx="842">
                  <c:v>2605</c:v>
                </c:pt>
                <c:pt idx="843">
                  <c:v>2607.5</c:v>
                </c:pt>
                <c:pt idx="844">
                  <c:v>2610</c:v>
                </c:pt>
                <c:pt idx="845">
                  <c:v>2612.5</c:v>
                </c:pt>
                <c:pt idx="846">
                  <c:v>2615</c:v>
                </c:pt>
                <c:pt idx="847">
                  <c:v>2617.5</c:v>
                </c:pt>
                <c:pt idx="848">
                  <c:v>2620</c:v>
                </c:pt>
                <c:pt idx="849">
                  <c:v>2622.5</c:v>
                </c:pt>
                <c:pt idx="850">
                  <c:v>2625</c:v>
                </c:pt>
                <c:pt idx="851">
                  <c:v>2627.5</c:v>
                </c:pt>
                <c:pt idx="852">
                  <c:v>2630</c:v>
                </c:pt>
                <c:pt idx="853">
                  <c:v>2632.5</c:v>
                </c:pt>
                <c:pt idx="854">
                  <c:v>2635</c:v>
                </c:pt>
                <c:pt idx="855">
                  <c:v>2637.5</c:v>
                </c:pt>
                <c:pt idx="856">
                  <c:v>2640</c:v>
                </c:pt>
                <c:pt idx="857">
                  <c:v>2642.5</c:v>
                </c:pt>
                <c:pt idx="858">
                  <c:v>2645</c:v>
                </c:pt>
                <c:pt idx="859">
                  <c:v>2647.5</c:v>
                </c:pt>
                <c:pt idx="860">
                  <c:v>2650</c:v>
                </c:pt>
                <c:pt idx="861">
                  <c:v>2652.5</c:v>
                </c:pt>
                <c:pt idx="862">
                  <c:v>2655</c:v>
                </c:pt>
                <c:pt idx="863">
                  <c:v>2657.5</c:v>
                </c:pt>
                <c:pt idx="864">
                  <c:v>2660</c:v>
                </c:pt>
                <c:pt idx="865">
                  <c:v>2662.5</c:v>
                </c:pt>
                <c:pt idx="866">
                  <c:v>2665</c:v>
                </c:pt>
                <c:pt idx="867">
                  <c:v>2667.5</c:v>
                </c:pt>
                <c:pt idx="868">
                  <c:v>2670</c:v>
                </c:pt>
                <c:pt idx="869">
                  <c:v>2672.5</c:v>
                </c:pt>
                <c:pt idx="870">
                  <c:v>2675</c:v>
                </c:pt>
                <c:pt idx="871">
                  <c:v>2677.5</c:v>
                </c:pt>
                <c:pt idx="872">
                  <c:v>2680</c:v>
                </c:pt>
                <c:pt idx="873">
                  <c:v>2682.5</c:v>
                </c:pt>
                <c:pt idx="874">
                  <c:v>2685</c:v>
                </c:pt>
                <c:pt idx="875">
                  <c:v>2687.5</c:v>
                </c:pt>
                <c:pt idx="876">
                  <c:v>2690</c:v>
                </c:pt>
                <c:pt idx="877">
                  <c:v>2692.5</c:v>
                </c:pt>
                <c:pt idx="878">
                  <c:v>2695</c:v>
                </c:pt>
                <c:pt idx="879">
                  <c:v>2697.5</c:v>
                </c:pt>
                <c:pt idx="880">
                  <c:v>2700</c:v>
                </c:pt>
                <c:pt idx="881">
                  <c:v>2702.5</c:v>
                </c:pt>
                <c:pt idx="882">
                  <c:v>2705</c:v>
                </c:pt>
                <c:pt idx="883">
                  <c:v>2707.5</c:v>
                </c:pt>
                <c:pt idx="884">
                  <c:v>2710</c:v>
                </c:pt>
                <c:pt idx="885">
                  <c:v>2712.5</c:v>
                </c:pt>
                <c:pt idx="886">
                  <c:v>2715</c:v>
                </c:pt>
                <c:pt idx="887">
                  <c:v>2717.5</c:v>
                </c:pt>
                <c:pt idx="888">
                  <c:v>2720</c:v>
                </c:pt>
                <c:pt idx="889">
                  <c:v>2722.5</c:v>
                </c:pt>
                <c:pt idx="890">
                  <c:v>2725</c:v>
                </c:pt>
                <c:pt idx="891">
                  <c:v>2727.5</c:v>
                </c:pt>
                <c:pt idx="892">
                  <c:v>2730</c:v>
                </c:pt>
                <c:pt idx="893">
                  <c:v>2732.5</c:v>
                </c:pt>
                <c:pt idx="894">
                  <c:v>2735</c:v>
                </c:pt>
                <c:pt idx="895">
                  <c:v>2737.5</c:v>
                </c:pt>
                <c:pt idx="896">
                  <c:v>2740</c:v>
                </c:pt>
                <c:pt idx="897">
                  <c:v>2742.5</c:v>
                </c:pt>
                <c:pt idx="898">
                  <c:v>2745</c:v>
                </c:pt>
                <c:pt idx="899">
                  <c:v>2747.5</c:v>
                </c:pt>
                <c:pt idx="900">
                  <c:v>2750</c:v>
                </c:pt>
                <c:pt idx="901">
                  <c:v>2752.5</c:v>
                </c:pt>
                <c:pt idx="902">
                  <c:v>2755</c:v>
                </c:pt>
                <c:pt idx="903">
                  <c:v>2757.5</c:v>
                </c:pt>
                <c:pt idx="904">
                  <c:v>2760</c:v>
                </c:pt>
                <c:pt idx="905">
                  <c:v>2762.5</c:v>
                </c:pt>
                <c:pt idx="906">
                  <c:v>2765</c:v>
                </c:pt>
                <c:pt idx="907">
                  <c:v>2767.5</c:v>
                </c:pt>
                <c:pt idx="908">
                  <c:v>2770</c:v>
                </c:pt>
                <c:pt idx="909">
                  <c:v>2772.5</c:v>
                </c:pt>
                <c:pt idx="910">
                  <c:v>2775</c:v>
                </c:pt>
                <c:pt idx="911">
                  <c:v>2777.5</c:v>
                </c:pt>
                <c:pt idx="912">
                  <c:v>2780</c:v>
                </c:pt>
                <c:pt idx="913">
                  <c:v>2782.5</c:v>
                </c:pt>
                <c:pt idx="914">
                  <c:v>2785</c:v>
                </c:pt>
                <c:pt idx="915">
                  <c:v>2787.5</c:v>
                </c:pt>
                <c:pt idx="916">
                  <c:v>2790</c:v>
                </c:pt>
                <c:pt idx="917">
                  <c:v>2792.5</c:v>
                </c:pt>
                <c:pt idx="918">
                  <c:v>2795</c:v>
                </c:pt>
                <c:pt idx="919">
                  <c:v>2797.5</c:v>
                </c:pt>
                <c:pt idx="920">
                  <c:v>2800</c:v>
                </c:pt>
                <c:pt idx="921">
                  <c:v>2802.5</c:v>
                </c:pt>
                <c:pt idx="922">
                  <c:v>2805</c:v>
                </c:pt>
                <c:pt idx="923">
                  <c:v>2807.5</c:v>
                </c:pt>
                <c:pt idx="924">
                  <c:v>2810</c:v>
                </c:pt>
                <c:pt idx="925">
                  <c:v>2812.5</c:v>
                </c:pt>
                <c:pt idx="926">
                  <c:v>2815</c:v>
                </c:pt>
                <c:pt idx="927">
                  <c:v>2817.5</c:v>
                </c:pt>
                <c:pt idx="928">
                  <c:v>2820</c:v>
                </c:pt>
                <c:pt idx="929">
                  <c:v>2822.5</c:v>
                </c:pt>
                <c:pt idx="930">
                  <c:v>2825</c:v>
                </c:pt>
                <c:pt idx="931">
                  <c:v>2827.5</c:v>
                </c:pt>
                <c:pt idx="932">
                  <c:v>2830</c:v>
                </c:pt>
                <c:pt idx="933">
                  <c:v>2832.5</c:v>
                </c:pt>
                <c:pt idx="934">
                  <c:v>2835</c:v>
                </c:pt>
                <c:pt idx="935">
                  <c:v>2837.5</c:v>
                </c:pt>
                <c:pt idx="936">
                  <c:v>2840</c:v>
                </c:pt>
                <c:pt idx="937">
                  <c:v>2842.5</c:v>
                </c:pt>
                <c:pt idx="938">
                  <c:v>2845</c:v>
                </c:pt>
                <c:pt idx="939">
                  <c:v>2847.5</c:v>
                </c:pt>
                <c:pt idx="940">
                  <c:v>2850</c:v>
                </c:pt>
                <c:pt idx="941">
                  <c:v>2852.5</c:v>
                </c:pt>
                <c:pt idx="942">
                  <c:v>2855</c:v>
                </c:pt>
                <c:pt idx="943">
                  <c:v>2857.5</c:v>
                </c:pt>
                <c:pt idx="944">
                  <c:v>2860</c:v>
                </c:pt>
                <c:pt idx="945">
                  <c:v>2862.5</c:v>
                </c:pt>
                <c:pt idx="946">
                  <c:v>2865</c:v>
                </c:pt>
                <c:pt idx="947">
                  <c:v>2867.5</c:v>
                </c:pt>
                <c:pt idx="948">
                  <c:v>2870</c:v>
                </c:pt>
                <c:pt idx="949">
                  <c:v>2872.5</c:v>
                </c:pt>
                <c:pt idx="950">
                  <c:v>2875</c:v>
                </c:pt>
                <c:pt idx="951">
                  <c:v>2877.5</c:v>
                </c:pt>
                <c:pt idx="952">
                  <c:v>2880</c:v>
                </c:pt>
                <c:pt idx="953">
                  <c:v>2882.5</c:v>
                </c:pt>
                <c:pt idx="954">
                  <c:v>2885</c:v>
                </c:pt>
                <c:pt idx="955">
                  <c:v>2887.5</c:v>
                </c:pt>
                <c:pt idx="956">
                  <c:v>2890</c:v>
                </c:pt>
                <c:pt idx="957">
                  <c:v>2892.5</c:v>
                </c:pt>
                <c:pt idx="958">
                  <c:v>2895</c:v>
                </c:pt>
                <c:pt idx="959">
                  <c:v>2897.5</c:v>
                </c:pt>
                <c:pt idx="960">
                  <c:v>2900</c:v>
                </c:pt>
                <c:pt idx="961">
                  <c:v>2902.5</c:v>
                </c:pt>
                <c:pt idx="962">
                  <c:v>2905</c:v>
                </c:pt>
                <c:pt idx="963">
                  <c:v>2907.5</c:v>
                </c:pt>
                <c:pt idx="964">
                  <c:v>2910</c:v>
                </c:pt>
                <c:pt idx="965">
                  <c:v>2912.5</c:v>
                </c:pt>
                <c:pt idx="966">
                  <c:v>2915</c:v>
                </c:pt>
                <c:pt idx="967">
                  <c:v>2917.5</c:v>
                </c:pt>
                <c:pt idx="968">
                  <c:v>2920</c:v>
                </c:pt>
                <c:pt idx="969">
                  <c:v>2922.5</c:v>
                </c:pt>
                <c:pt idx="970">
                  <c:v>2925</c:v>
                </c:pt>
                <c:pt idx="971">
                  <c:v>2927.5</c:v>
                </c:pt>
                <c:pt idx="972">
                  <c:v>2930</c:v>
                </c:pt>
                <c:pt idx="973">
                  <c:v>2932.5</c:v>
                </c:pt>
                <c:pt idx="974">
                  <c:v>2935</c:v>
                </c:pt>
                <c:pt idx="975">
                  <c:v>2937.5</c:v>
                </c:pt>
                <c:pt idx="976">
                  <c:v>2940</c:v>
                </c:pt>
                <c:pt idx="977">
                  <c:v>2942.5</c:v>
                </c:pt>
                <c:pt idx="978">
                  <c:v>2945</c:v>
                </c:pt>
                <c:pt idx="979">
                  <c:v>2947.5</c:v>
                </c:pt>
                <c:pt idx="980">
                  <c:v>2950</c:v>
                </c:pt>
                <c:pt idx="981">
                  <c:v>2952.5</c:v>
                </c:pt>
                <c:pt idx="982">
                  <c:v>2955</c:v>
                </c:pt>
                <c:pt idx="983">
                  <c:v>2957.5</c:v>
                </c:pt>
                <c:pt idx="984">
                  <c:v>2960</c:v>
                </c:pt>
                <c:pt idx="985">
                  <c:v>2962.5</c:v>
                </c:pt>
                <c:pt idx="986">
                  <c:v>2965</c:v>
                </c:pt>
                <c:pt idx="987">
                  <c:v>2967.5</c:v>
                </c:pt>
                <c:pt idx="988">
                  <c:v>2970</c:v>
                </c:pt>
                <c:pt idx="989">
                  <c:v>2972.5</c:v>
                </c:pt>
                <c:pt idx="990">
                  <c:v>2975</c:v>
                </c:pt>
                <c:pt idx="991">
                  <c:v>2977.5</c:v>
                </c:pt>
                <c:pt idx="992">
                  <c:v>2980</c:v>
                </c:pt>
                <c:pt idx="993">
                  <c:v>2982.5</c:v>
                </c:pt>
                <c:pt idx="994">
                  <c:v>2985</c:v>
                </c:pt>
                <c:pt idx="995">
                  <c:v>2987.5</c:v>
                </c:pt>
                <c:pt idx="996">
                  <c:v>2990</c:v>
                </c:pt>
                <c:pt idx="997">
                  <c:v>2992.5</c:v>
                </c:pt>
                <c:pt idx="998">
                  <c:v>2995</c:v>
                </c:pt>
                <c:pt idx="999">
                  <c:v>2997.5</c:v>
                </c:pt>
                <c:pt idx="1000">
                  <c:v>3000</c:v>
                </c:pt>
              </c:numCache>
            </c:numRef>
          </c:xVal>
          <c:yVal>
            <c:numRef>
              <c:f>'Antenna Data'!$C$2:$C$1002</c:f>
              <c:numCache>
                <c:formatCode>0.000</c:formatCode>
                <c:ptCount val="1001"/>
                <c:pt idx="0">
                  <c:v>9.8294704979700001</c:v>
                </c:pt>
                <c:pt idx="1">
                  <c:v>9.9350732717400003</c:v>
                </c:pt>
                <c:pt idx="2">
                  <c:v>9.89225107667</c:v>
                </c:pt>
                <c:pt idx="3">
                  <c:v>10.031698610499999</c:v>
                </c:pt>
                <c:pt idx="4">
                  <c:v>9.8777201970800004</c:v>
                </c:pt>
                <c:pt idx="5">
                  <c:v>9.7341347522199992</c:v>
                </c:pt>
                <c:pt idx="6">
                  <c:v>9.6017324830100002</c:v>
                </c:pt>
                <c:pt idx="7">
                  <c:v>9.3570122160300002</c:v>
                </c:pt>
                <c:pt idx="8">
                  <c:v>9.2314961783600005</c:v>
                </c:pt>
                <c:pt idx="9">
                  <c:v>9.03884112145</c:v>
                </c:pt>
                <c:pt idx="10">
                  <c:v>8.8554764342500008</c:v>
                </c:pt>
                <c:pt idx="11">
                  <c:v>8.6288479964700002</c:v>
                </c:pt>
                <c:pt idx="12">
                  <c:v>8.33356307745</c:v>
                </c:pt>
                <c:pt idx="13">
                  <c:v>8.1162048944199991</c:v>
                </c:pt>
                <c:pt idx="14">
                  <c:v>7.9102669099299998</c:v>
                </c:pt>
                <c:pt idx="15">
                  <c:v>7.6669351812300004</c:v>
                </c:pt>
                <c:pt idx="16">
                  <c:v>7.4557015307699999</c:v>
                </c:pt>
                <c:pt idx="17">
                  <c:v>7.3073005809299998</c:v>
                </c:pt>
                <c:pt idx="18">
                  <c:v>7.0719523936000002</c:v>
                </c:pt>
                <c:pt idx="19">
                  <c:v>6.9170105127200001</c:v>
                </c:pt>
                <c:pt idx="20">
                  <c:v>6.7465500948399999</c:v>
                </c:pt>
                <c:pt idx="21">
                  <c:v>6.5879481573799996</c:v>
                </c:pt>
                <c:pt idx="22">
                  <c:v>6.3163324464899997</c:v>
                </c:pt>
                <c:pt idx="23">
                  <c:v>6.1428604244400002</c:v>
                </c:pt>
                <c:pt idx="24">
                  <c:v>5.9939207466099997</c:v>
                </c:pt>
                <c:pt idx="25">
                  <c:v>5.8814128757399997</c:v>
                </c:pt>
                <c:pt idx="26">
                  <c:v>5.7980419789499997</c:v>
                </c:pt>
                <c:pt idx="27">
                  <c:v>5.6600911154200002</c:v>
                </c:pt>
                <c:pt idx="28">
                  <c:v>5.6187304240599998</c:v>
                </c:pt>
                <c:pt idx="29">
                  <c:v>5.5203110731800002</c:v>
                </c:pt>
                <c:pt idx="30">
                  <c:v>5.4769001045900003</c:v>
                </c:pt>
                <c:pt idx="31">
                  <c:v>5.3447229937099996</c:v>
                </c:pt>
                <c:pt idx="32">
                  <c:v>5.19816642304</c:v>
                </c:pt>
                <c:pt idx="33">
                  <c:v>5.0477953468700001</c:v>
                </c:pt>
                <c:pt idx="34">
                  <c:v>4.9173908646299997</c:v>
                </c:pt>
                <c:pt idx="35">
                  <c:v>4.7138396142300003</c:v>
                </c:pt>
                <c:pt idx="36">
                  <c:v>4.5503267013100004</c:v>
                </c:pt>
                <c:pt idx="37">
                  <c:v>4.3493971670800002</c:v>
                </c:pt>
                <c:pt idx="38">
                  <c:v>4.1186194170099997</c:v>
                </c:pt>
                <c:pt idx="39">
                  <c:v>3.8922298391000001</c:v>
                </c:pt>
                <c:pt idx="40">
                  <c:v>3.6416220638199999</c:v>
                </c:pt>
                <c:pt idx="41">
                  <c:v>3.3892186997399998</c:v>
                </c:pt>
                <c:pt idx="42">
                  <c:v>3.0942699068000001</c:v>
                </c:pt>
                <c:pt idx="43">
                  <c:v>2.7842254175300001</c:v>
                </c:pt>
                <c:pt idx="44">
                  <c:v>2.6257747336700001</c:v>
                </c:pt>
                <c:pt idx="45">
                  <c:v>2.8384763460200002</c:v>
                </c:pt>
                <c:pt idx="46">
                  <c:v>3.2809488239000002</c:v>
                </c:pt>
                <c:pt idx="47">
                  <c:v>3.60342941115</c:v>
                </c:pt>
                <c:pt idx="48">
                  <c:v>3.7171034487000001</c:v>
                </c:pt>
                <c:pt idx="49">
                  <c:v>3.69790853679</c:v>
                </c:pt>
                <c:pt idx="50">
                  <c:v>3.61792838641</c:v>
                </c:pt>
                <c:pt idx="51">
                  <c:v>3.48903432463</c:v>
                </c:pt>
                <c:pt idx="52">
                  <c:v>3.33009945978</c:v>
                </c:pt>
                <c:pt idx="53">
                  <c:v>3.2447509732599999</c:v>
                </c:pt>
                <c:pt idx="54">
                  <c:v>3.3781733102699998</c:v>
                </c:pt>
                <c:pt idx="55">
                  <c:v>3.5194414206300002</c:v>
                </c:pt>
                <c:pt idx="56">
                  <c:v>3.5040746191699998</c:v>
                </c:pt>
                <c:pt idx="57">
                  <c:v>3.4310164575400002</c:v>
                </c:pt>
                <c:pt idx="58">
                  <c:v>3.3162259273600001</c:v>
                </c:pt>
                <c:pt idx="59">
                  <c:v>3.18654750979</c:v>
                </c:pt>
                <c:pt idx="60">
                  <c:v>3.06226663198</c:v>
                </c:pt>
                <c:pt idx="61">
                  <c:v>2.9399457030499998</c:v>
                </c:pt>
                <c:pt idx="62">
                  <c:v>2.8478420408199998</c:v>
                </c:pt>
                <c:pt idx="63">
                  <c:v>2.79272050882</c:v>
                </c:pt>
                <c:pt idx="64">
                  <c:v>2.7332800816799998</c:v>
                </c:pt>
                <c:pt idx="65">
                  <c:v>2.66733308888</c:v>
                </c:pt>
                <c:pt idx="66">
                  <c:v>2.6055459681399999</c:v>
                </c:pt>
                <c:pt idx="67">
                  <c:v>2.5406955547300001</c:v>
                </c:pt>
                <c:pt idx="68">
                  <c:v>2.4771810251100002</c:v>
                </c:pt>
                <c:pt idx="69">
                  <c:v>2.4094437901000001</c:v>
                </c:pt>
                <c:pt idx="70">
                  <c:v>2.3430078021999998</c:v>
                </c:pt>
                <c:pt idx="71">
                  <c:v>2.29631783016</c:v>
                </c:pt>
                <c:pt idx="72">
                  <c:v>2.2599341935499999</c:v>
                </c:pt>
                <c:pt idx="73">
                  <c:v>2.2324361072499999</c:v>
                </c:pt>
                <c:pt idx="74">
                  <c:v>2.2064706847000002</c:v>
                </c:pt>
                <c:pt idx="75">
                  <c:v>2.1823265972199999</c:v>
                </c:pt>
                <c:pt idx="76">
                  <c:v>2.1389295116599998</c:v>
                </c:pt>
                <c:pt idx="77">
                  <c:v>2.0940837482700001</c:v>
                </c:pt>
                <c:pt idx="78">
                  <c:v>2.0647963740100002</c:v>
                </c:pt>
                <c:pt idx="79">
                  <c:v>2.0181428151</c:v>
                </c:pt>
                <c:pt idx="80">
                  <c:v>1.96212112867</c:v>
                </c:pt>
                <c:pt idx="81">
                  <c:v>1.9180588211</c:v>
                </c:pt>
                <c:pt idx="82">
                  <c:v>1.90227978536</c:v>
                </c:pt>
                <c:pt idx="83">
                  <c:v>1.88707812591</c:v>
                </c:pt>
                <c:pt idx="84">
                  <c:v>1.8562960965799999</c:v>
                </c:pt>
                <c:pt idx="85">
                  <c:v>1.8223770080699999</c:v>
                </c:pt>
                <c:pt idx="86">
                  <c:v>1.81298392025</c:v>
                </c:pt>
                <c:pt idx="87">
                  <c:v>1.79498803952</c:v>
                </c:pt>
                <c:pt idx="88">
                  <c:v>1.7805848171700001</c:v>
                </c:pt>
                <c:pt idx="89">
                  <c:v>1.7519900000699999</c:v>
                </c:pt>
                <c:pt idx="90">
                  <c:v>1.6997285170800001</c:v>
                </c:pt>
                <c:pt idx="91">
                  <c:v>1.6549071283000001</c:v>
                </c:pt>
                <c:pt idx="92">
                  <c:v>1.61729439152</c:v>
                </c:pt>
                <c:pt idx="93">
                  <c:v>1.6079992192599999</c:v>
                </c:pt>
                <c:pt idx="94">
                  <c:v>1.63923767568</c:v>
                </c:pt>
                <c:pt idx="95">
                  <c:v>1.70582800647</c:v>
                </c:pt>
                <c:pt idx="96">
                  <c:v>1.7838468543199999</c:v>
                </c:pt>
                <c:pt idx="97">
                  <c:v>1.856474755</c:v>
                </c:pt>
                <c:pt idx="98">
                  <c:v>1.92187822813</c:v>
                </c:pt>
                <c:pt idx="99">
                  <c:v>1.9668818771900001</c:v>
                </c:pt>
                <c:pt idx="100">
                  <c:v>1.99288517915</c:v>
                </c:pt>
                <c:pt idx="101">
                  <c:v>2.0205677667900002</c:v>
                </c:pt>
                <c:pt idx="102">
                  <c:v>2.050909672</c:v>
                </c:pt>
                <c:pt idx="103">
                  <c:v>2.0837739208100001</c:v>
                </c:pt>
                <c:pt idx="104">
                  <c:v>2.09459816744</c:v>
                </c:pt>
                <c:pt idx="105">
                  <c:v>2.0929823459599999</c:v>
                </c:pt>
                <c:pt idx="106">
                  <c:v>2.1083045459699998</c:v>
                </c:pt>
                <c:pt idx="107">
                  <c:v>2.1412154239499999</c:v>
                </c:pt>
                <c:pt idx="108">
                  <c:v>2.1877183591899998</c:v>
                </c:pt>
                <c:pt idx="109">
                  <c:v>2.22839722278</c:v>
                </c:pt>
                <c:pt idx="110">
                  <c:v>2.2520977179899999</c:v>
                </c:pt>
                <c:pt idx="111">
                  <c:v>2.2683356851999998</c:v>
                </c:pt>
                <c:pt idx="112">
                  <c:v>2.2899495054000001</c:v>
                </c:pt>
                <c:pt idx="113">
                  <c:v>2.3183882044000002</c:v>
                </c:pt>
                <c:pt idx="114">
                  <c:v>2.3637443662200002</c:v>
                </c:pt>
                <c:pt idx="115">
                  <c:v>2.4219069667799999</c:v>
                </c:pt>
                <c:pt idx="116">
                  <c:v>2.4741436501299998</c:v>
                </c:pt>
                <c:pt idx="117">
                  <c:v>2.5065563158000002</c:v>
                </c:pt>
                <c:pt idx="118">
                  <c:v>2.5474387618100001</c:v>
                </c:pt>
                <c:pt idx="119">
                  <c:v>2.5692523578099999</c:v>
                </c:pt>
                <c:pt idx="120">
                  <c:v>2.5817579991700002</c:v>
                </c:pt>
                <c:pt idx="121">
                  <c:v>2.5920261814100001</c:v>
                </c:pt>
                <c:pt idx="122">
                  <c:v>2.6030166126199998</c:v>
                </c:pt>
                <c:pt idx="123">
                  <c:v>2.63526537032</c:v>
                </c:pt>
                <c:pt idx="124">
                  <c:v>2.6685263404100001</c:v>
                </c:pt>
                <c:pt idx="125">
                  <c:v>2.68883751042</c:v>
                </c:pt>
                <c:pt idx="126">
                  <c:v>2.7200724246300001</c:v>
                </c:pt>
                <c:pt idx="127">
                  <c:v>2.7426519229299999</c:v>
                </c:pt>
                <c:pt idx="128">
                  <c:v>2.75899360323</c:v>
                </c:pt>
                <c:pt idx="129">
                  <c:v>2.7322001881600002</c:v>
                </c:pt>
                <c:pt idx="130">
                  <c:v>2.7042706509299999</c:v>
                </c:pt>
                <c:pt idx="131">
                  <c:v>2.6593894515900001</c:v>
                </c:pt>
                <c:pt idx="132">
                  <c:v>2.6223985932199998</c:v>
                </c:pt>
                <c:pt idx="133">
                  <c:v>2.6056980250100001</c:v>
                </c:pt>
                <c:pt idx="134">
                  <c:v>2.6221710800200002</c:v>
                </c:pt>
                <c:pt idx="135">
                  <c:v>2.6282471244900001</c:v>
                </c:pt>
                <c:pt idx="136">
                  <c:v>2.62467015481</c:v>
                </c:pt>
                <c:pt idx="137">
                  <c:v>2.63885269828</c:v>
                </c:pt>
                <c:pt idx="138">
                  <c:v>2.6358637390199999</c:v>
                </c:pt>
                <c:pt idx="139">
                  <c:v>2.6255900030500001</c:v>
                </c:pt>
                <c:pt idx="140">
                  <c:v>2.5962653561</c:v>
                </c:pt>
                <c:pt idx="141">
                  <c:v>2.6086907662600001</c:v>
                </c:pt>
                <c:pt idx="142">
                  <c:v>2.7215055588400001</c:v>
                </c:pt>
                <c:pt idx="143">
                  <c:v>2.7264398821700002</c:v>
                </c:pt>
                <c:pt idx="144">
                  <c:v>2.5124398767399998</c:v>
                </c:pt>
                <c:pt idx="145">
                  <c:v>2.2310118385900002</c:v>
                </c:pt>
                <c:pt idx="146">
                  <c:v>2.1093480177799999</c:v>
                </c:pt>
                <c:pt idx="147">
                  <c:v>2.1755256012799999</c:v>
                </c:pt>
                <c:pt idx="148">
                  <c:v>2.3163929958999998</c:v>
                </c:pt>
                <c:pt idx="149">
                  <c:v>2.4590871570299999</c:v>
                </c:pt>
                <c:pt idx="150">
                  <c:v>2.59426735623</c:v>
                </c:pt>
                <c:pt idx="151">
                  <c:v>2.7242481861200001</c:v>
                </c:pt>
                <c:pt idx="152">
                  <c:v>2.8044338888599998</c:v>
                </c:pt>
                <c:pt idx="153">
                  <c:v>2.8833885317600001</c:v>
                </c:pt>
                <c:pt idx="154">
                  <c:v>2.9317118085299998</c:v>
                </c:pt>
                <c:pt idx="155">
                  <c:v>2.9616647504700002</c:v>
                </c:pt>
                <c:pt idx="156">
                  <c:v>2.9785760933800001</c:v>
                </c:pt>
                <c:pt idx="157">
                  <c:v>2.96748306862</c:v>
                </c:pt>
                <c:pt idx="158">
                  <c:v>2.9552458636600001</c:v>
                </c:pt>
                <c:pt idx="159">
                  <c:v>2.95996923048</c:v>
                </c:pt>
                <c:pt idx="160">
                  <c:v>2.9318890155099999</c:v>
                </c:pt>
                <c:pt idx="161">
                  <c:v>2.8757337944099999</c:v>
                </c:pt>
                <c:pt idx="162">
                  <c:v>2.8222840647699998</c:v>
                </c:pt>
                <c:pt idx="163">
                  <c:v>2.7641762600700002</c:v>
                </c:pt>
                <c:pt idx="164">
                  <c:v>2.7281645815000002</c:v>
                </c:pt>
                <c:pt idx="165">
                  <c:v>2.7284125369000001</c:v>
                </c:pt>
                <c:pt idx="166">
                  <c:v>2.7298376683000001</c:v>
                </c:pt>
                <c:pt idx="167">
                  <c:v>2.73681621846</c:v>
                </c:pt>
                <c:pt idx="168">
                  <c:v>2.7423504115599999</c:v>
                </c:pt>
                <c:pt idx="169">
                  <c:v>2.7322496810799999</c:v>
                </c:pt>
                <c:pt idx="170">
                  <c:v>2.7363582202500001</c:v>
                </c:pt>
                <c:pt idx="171">
                  <c:v>2.73346250684</c:v>
                </c:pt>
                <c:pt idx="172">
                  <c:v>2.7532094801100002</c:v>
                </c:pt>
                <c:pt idx="173">
                  <c:v>2.77076230095</c:v>
                </c:pt>
                <c:pt idx="174">
                  <c:v>2.8073218625599998</c:v>
                </c:pt>
                <c:pt idx="175">
                  <c:v>2.8505471790299999</c:v>
                </c:pt>
                <c:pt idx="176">
                  <c:v>2.8956998243499998</c:v>
                </c:pt>
                <c:pt idx="177">
                  <c:v>2.9364047019399999</c:v>
                </c:pt>
                <c:pt idx="178">
                  <c:v>2.9505247214999999</c:v>
                </c:pt>
                <c:pt idx="179">
                  <c:v>2.9722795081800002</c:v>
                </c:pt>
                <c:pt idx="180">
                  <c:v>2.9767015256099998</c:v>
                </c:pt>
                <c:pt idx="181">
                  <c:v>2.9736788032699999</c:v>
                </c:pt>
                <c:pt idx="182">
                  <c:v>2.9810423987600001</c:v>
                </c:pt>
                <c:pt idx="183">
                  <c:v>3.00478629292</c:v>
                </c:pt>
                <c:pt idx="184">
                  <c:v>3.0312058146699998</c:v>
                </c:pt>
                <c:pt idx="185">
                  <c:v>3.0634344963400002</c:v>
                </c:pt>
                <c:pt idx="186">
                  <c:v>3.0663172253100002</c:v>
                </c:pt>
                <c:pt idx="187">
                  <c:v>3.0495177676099998</c:v>
                </c:pt>
                <c:pt idx="188">
                  <c:v>3.0503411000499998</c:v>
                </c:pt>
                <c:pt idx="189">
                  <c:v>3.0583285119900001</c:v>
                </c:pt>
                <c:pt idx="190">
                  <c:v>3.0638132749699998</c:v>
                </c:pt>
                <c:pt idx="191">
                  <c:v>3.0711573487199999</c:v>
                </c:pt>
                <c:pt idx="192">
                  <c:v>3.0872891404999998</c:v>
                </c:pt>
                <c:pt idx="193">
                  <c:v>3.08955093389</c:v>
                </c:pt>
                <c:pt idx="194">
                  <c:v>3.0986279808699999</c:v>
                </c:pt>
                <c:pt idx="195">
                  <c:v>3.1066357656200001</c:v>
                </c:pt>
                <c:pt idx="196">
                  <c:v>3.13122672076</c:v>
                </c:pt>
                <c:pt idx="197">
                  <c:v>3.1581757740600001</c:v>
                </c:pt>
                <c:pt idx="198">
                  <c:v>3.2296776636</c:v>
                </c:pt>
                <c:pt idx="199">
                  <c:v>3.2890293135299999</c:v>
                </c:pt>
                <c:pt idx="200">
                  <c:v>3.3554617855600002</c:v>
                </c:pt>
                <c:pt idx="201">
                  <c:v>3.4179407444900001</c:v>
                </c:pt>
                <c:pt idx="202">
                  <c:v>3.5077106361700001</c:v>
                </c:pt>
                <c:pt idx="203">
                  <c:v>3.6342768039300002</c:v>
                </c:pt>
                <c:pt idx="204">
                  <c:v>3.7404854971299999</c:v>
                </c:pt>
                <c:pt idx="205">
                  <c:v>3.8467560914100001</c:v>
                </c:pt>
                <c:pt idx="206">
                  <c:v>3.9577544925199999</c:v>
                </c:pt>
                <c:pt idx="207">
                  <c:v>4.0671446416899997</c:v>
                </c:pt>
                <c:pt idx="208">
                  <c:v>4.1669621071099998</c:v>
                </c:pt>
                <c:pt idx="209">
                  <c:v>4.2355896452900001</c:v>
                </c:pt>
                <c:pt idx="210">
                  <c:v>4.29984550035</c:v>
                </c:pt>
                <c:pt idx="211">
                  <c:v>4.3580837201299998</c:v>
                </c:pt>
                <c:pt idx="212">
                  <c:v>4.41545130016</c:v>
                </c:pt>
                <c:pt idx="213">
                  <c:v>4.4593470046699997</c:v>
                </c:pt>
                <c:pt idx="214">
                  <c:v>4.5275352619799998</c:v>
                </c:pt>
                <c:pt idx="215">
                  <c:v>4.5639356908400002</c:v>
                </c:pt>
                <c:pt idx="216">
                  <c:v>4.5938813998799999</c:v>
                </c:pt>
                <c:pt idx="217">
                  <c:v>4.6066674324000001</c:v>
                </c:pt>
                <c:pt idx="218">
                  <c:v>4.6453185642000001</c:v>
                </c:pt>
                <c:pt idx="219">
                  <c:v>4.6560717450200002</c:v>
                </c:pt>
                <c:pt idx="220">
                  <c:v>4.6946567947100002</c:v>
                </c:pt>
                <c:pt idx="221">
                  <c:v>4.7337209958199997</c:v>
                </c:pt>
                <c:pt idx="222">
                  <c:v>4.7578444380800002</c:v>
                </c:pt>
                <c:pt idx="223">
                  <c:v>4.76752095242</c:v>
                </c:pt>
                <c:pt idx="224">
                  <c:v>4.7940268811499998</c:v>
                </c:pt>
                <c:pt idx="225">
                  <c:v>4.7769809215299999</c:v>
                </c:pt>
                <c:pt idx="226">
                  <c:v>5.0774721343399998</c:v>
                </c:pt>
                <c:pt idx="227">
                  <c:v>5.3067881535500003</c:v>
                </c:pt>
                <c:pt idx="228">
                  <c:v>5.2787097982800004</c:v>
                </c:pt>
                <c:pt idx="229">
                  <c:v>5.3220988547600001</c:v>
                </c:pt>
                <c:pt idx="230">
                  <c:v>5.3521198422799996</c:v>
                </c:pt>
                <c:pt idx="231">
                  <c:v>5.4169875681699997</c:v>
                </c:pt>
                <c:pt idx="232">
                  <c:v>5.50624762171</c:v>
                </c:pt>
                <c:pt idx="233">
                  <c:v>5.5449611947999999</c:v>
                </c:pt>
                <c:pt idx="234">
                  <c:v>5.61620176962</c:v>
                </c:pt>
                <c:pt idx="235">
                  <c:v>5.6877757587</c:v>
                </c:pt>
                <c:pt idx="236">
                  <c:v>5.7323833725600002</c:v>
                </c:pt>
                <c:pt idx="237">
                  <c:v>5.7598437842100001</c:v>
                </c:pt>
                <c:pt idx="238">
                  <c:v>5.8133362593599998</c:v>
                </c:pt>
                <c:pt idx="239">
                  <c:v>5.8186654735600003</c:v>
                </c:pt>
                <c:pt idx="240">
                  <c:v>5.8272218905199997</c:v>
                </c:pt>
                <c:pt idx="241">
                  <c:v>5.8401066375999999</c:v>
                </c:pt>
                <c:pt idx="242">
                  <c:v>5.8467349238299997</c:v>
                </c:pt>
                <c:pt idx="243">
                  <c:v>5.8495108063099996</c:v>
                </c:pt>
                <c:pt idx="244">
                  <c:v>5.8562076159199998</c:v>
                </c:pt>
                <c:pt idx="245">
                  <c:v>5.8629253608100003</c:v>
                </c:pt>
                <c:pt idx="246">
                  <c:v>5.8457890500599996</c:v>
                </c:pt>
                <c:pt idx="247">
                  <c:v>5.8028734528900001</c:v>
                </c:pt>
                <c:pt idx="248">
                  <c:v>5.7992149340400001</c:v>
                </c:pt>
                <c:pt idx="249">
                  <c:v>5.78371167251</c:v>
                </c:pt>
                <c:pt idx="250">
                  <c:v>5.7716063202800001</c:v>
                </c:pt>
                <c:pt idx="251">
                  <c:v>5.7948510512300002</c:v>
                </c:pt>
                <c:pt idx="252">
                  <c:v>5.7671403941100001</c:v>
                </c:pt>
                <c:pt idx="253">
                  <c:v>5.84461365726</c:v>
                </c:pt>
                <c:pt idx="254">
                  <c:v>5.8384498064399999</c:v>
                </c:pt>
                <c:pt idx="255">
                  <c:v>5.8605059193000004</c:v>
                </c:pt>
                <c:pt idx="256">
                  <c:v>5.9281169188699998</c:v>
                </c:pt>
                <c:pt idx="257">
                  <c:v>5.9716090873600001</c:v>
                </c:pt>
                <c:pt idx="258">
                  <c:v>6.0159416933600003</c:v>
                </c:pt>
                <c:pt idx="259">
                  <c:v>6.0159229679999999</c:v>
                </c:pt>
                <c:pt idx="260">
                  <c:v>6.0753334905000003</c:v>
                </c:pt>
                <c:pt idx="261">
                  <c:v>6.1219977168100002</c:v>
                </c:pt>
                <c:pt idx="262">
                  <c:v>6.2437803007100001</c:v>
                </c:pt>
                <c:pt idx="263">
                  <c:v>6.2771172371399997</c:v>
                </c:pt>
                <c:pt idx="264">
                  <c:v>6.37531061429</c:v>
                </c:pt>
                <c:pt idx="265">
                  <c:v>6.3258082062699996</c:v>
                </c:pt>
                <c:pt idx="266">
                  <c:v>6.3043396241099998</c:v>
                </c:pt>
                <c:pt idx="267">
                  <c:v>6.3283610901899996</c:v>
                </c:pt>
                <c:pt idx="268">
                  <c:v>6.3067137080700002</c:v>
                </c:pt>
                <c:pt idx="269">
                  <c:v>6.2537359441899998</c:v>
                </c:pt>
                <c:pt idx="270">
                  <c:v>6.2394682663200003</c:v>
                </c:pt>
                <c:pt idx="271">
                  <c:v>6.2146119142499998</c:v>
                </c:pt>
                <c:pt idx="272">
                  <c:v>6.1844637155999997</c:v>
                </c:pt>
                <c:pt idx="273">
                  <c:v>6.18180623736</c:v>
                </c:pt>
                <c:pt idx="274">
                  <c:v>6.1153507032199999</c:v>
                </c:pt>
                <c:pt idx="275">
                  <c:v>6.0442192207699996</c:v>
                </c:pt>
                <c:pt idx="276">
                  <c:v>5.9938591925500004</c:v>
                </c:pt>
                <c:pt idx="277">
                  <c:v>5.9590588012200003</c:v>
                </c:pt>
                <c:pt idx="278">
                  <c:v>5.9084092851700003</c:v>
                </c:pt>
                <c:pt idx="279">
                  <c:v>5.8677912769300002</c:v>
                </c:pt>
                <c:pt idx="280">
                  <c:v>5.8288868369499998</c:v>
                </c:pt>
                <c:pt idx="281">
                  <c:v>5.81649547582</c:v>
                </c:pt>
                <c:pt idx="282">
                  <c:v>5.7210234773700002</c:v>
                </c:pt>
                <c:pt idx="283">
                  <c:v>5.7148387187100003</c:v>
                </c:pt>
                <c:pt idx="284">
                  <c:v>5.6862960165100001</c:v>
                </c:pt>
                <c:pt idx="285">
                  <c:v>5.7263167074799997</c:v>
                </c:pt>
                <c:pt idx="286">
                  <c:v>5.7544826445600004</c:v>
                </c:pt>
                <c:pt idx="287">
                  <c:v>5.8034427302899996</c:v>
                </c:pt>
                <c:pt idx="288">
                  <c:v>5.7971265244600003</c:v>
                </c:pt>
                <c:pt idx="289">
                  <c:v>5.8503831751100002</c:v>
                </c:pt>
                <c:pt idx="290">
                  <c:v>5.9032700995800003</c:v>
                </c:pt>
                <c:pt idx="291">
                  <c:v>5.9042007610500002</c:v>
                </c:pt>
                <c:pt idx="292">
                  <c:v>5.9802330973700002</c:v>
                </c:pt>
                <c:pt idx="293">
                  <c:v>6.0397423655300004</c:v>
                </c:pt>
                <c:pt idx="294">
                  <c:v>6.0499801135300002</c:v>
                </c:pt>
                <c:pt idx="295">
                  <c:v>6.1510563879399998</c:v>
                </c:pt>
                <c:pt idx="296">
                  <c:v>6.1331961909899997</c:v>
                </c:pt>
                <c:pt idx="297">
                  <c:v>6.1737369809200002</c:v>
                </c:pt>
                <c:pt idx="298">
                  <c:v>6.1656011026500002</c:v>
                </c:pt>
                <c:pt idx="299">
                  <c:v>6.1182147236100004</c:v>
                </c:pt>
                <c:pt idx="300">
                  <c:v>6.21594976011</c:v>
                </c:pt>
                <c:pt idx="301">
                  <c:v>6.2130011643499996</c:v>
                </c:pt>
                <c:pt idx="302">
                  <c:v>6.1787562975299997</c:v>
                </c:pt>
                <c:pt idx="303">
                  <c:v>6.1770612656699999</c:v>
                </c:pt>
                <c:pt idx="304">
                  <c:v>6.2421142109499996</c:v>
                </c:pt>
                <c:pt idx="305">
                  <c:v>6.2440080151000004</c:v>
                </c:pt>
                <c:pt idx="306">
                  <c:v>6.2607048147100004</c:v>
                </c:pt>
                <c:pt idx="307">
                  <c:v>6.2562697436499999</c:v>
                </c:pt>
                <c:pt idx="308">
                  <c:v>6.2246732702900003</c:v>
                </c:pt>
                <c:pt idx="309">
                  <c:v>6.1982621390899997</c:v>
                </c:pt>
                <c:pt idx="310">
                  <c:v>6.1776010151499996</c:v>
                </c:pt>
                <c:pt idx="311">
                  <c:v>6.11892435627</c:v>
                </c:pt>
                <c:pt idx="312">
                  <c:v>6.0711446365899997</c:v>
                </c:pt>
                <c:pt idx="313">
                  <c:v>6.0389719243700002</c:v>
                </c:pt>
                <c:pt idx="314">
                  <c:v>5.94397155395</c:v>
                </c:pt>
                <c:pt idx="315">
                  <c:v>5.95209012816</c:v>
                </c:pt>
                <c:pt idx="316">
                  <c:v>5.8529947243700002</c:v>
                </c:pt>
                <c:pt idx="317">
                  <c:v>5.79344429968</c:v>
                </c:pt>
                <c:pt idx="318">
                  <c:v>5.7587552608800001</c:v>
                </c:pt>
                <c:pt idx="319">
                  <c:v>5.7184374079599998</c:v>
                </c:pt>
                <c:pt idx="320">
                  <c:v>5.7253676495199999</c:v>
                </c:pt>
                <c:pt idx="321">
                  <c:v>5.7495547796900004</c:v>
                </c:pt>
                <c:pt idx="322">
                  <c:v>5.7370755013799997</c:v>
                </c:pt>
                <c:pt idx="323">
                  <c:v>5.7742663610599996</c:v>
                </c:pt>
                <c:pt idx="324">
                  <c:v>5.8196924030700004</c:v>
                </c:pt>
                <c:pt idx="325">
                  <c:v>5.7811712802299997</c:v>
                </c:pt>
                <c:pt idx="326">
                  <c:v>5.8317803667700003</c:v>
                </c:pt>
                <c:pt idx="327">
                  <c:v>5.8361589233000002</c:v>
                </c:pt>
                <c:pt idx="328">
                  <c:v>5.8237079598600001</c:v>
                </c:pt>
                <c:pt idx="329">
                  <c:v>5.8459320468199998</c:v>
                </c:pt>
                <c:pt idx="330">
                  <c:v>5.8421309540999999</c:v>
                </c:pt>
                <c:pt idx="331">
                  <c:v>5.87807115813</c:v>
                </c:pt>
                <c:pt idx="332">
                  <c:v>5.8538445468600004</c:v>
                </c:pt>
                <c:pt idx="333">
                  <c:v>5.8088415078300004</c:v>
                </c:pt>
                <c:pt idx="334">
                  <c:v>5.7773286209599997</c:v>
                </c:pt>
                <c:pt idx="335">
                  <c:v>5.7313971491800002</c:v>
                </c:pt>
                <c:pt idx="336">
                  <c:v>5.7122957585099998</c:v>
                </c:pt>
                <c:pt idx="337">
                  <c:v>5.6534455017600003</c:v>
                </c:pt>
                <c:pt idx="338">
                  <c:v>5.5847179768900004</c:v>
                </c:pt>
                <c:pt idx="339">
                  <c:v>5.5500537126299996</c:v>
                </c:pt>
                <c:pt idx="340">
                  <c:v>5.4905563339599999</c:v>
                </c:pt>
                <c:pt idx="341">
                  <c:v>5.4452947148500002</c:v>
                </c:pt>
                <c:pt idx="342">
                  <c:v>5.3928203217400004</c:v>
                </c:pt>
                <c:pt idx="343">
                  <c:v>5.3656478431499997</c:v>
                </c:pt>
                <c:pt idx="344">
                  <c:v>5.2881000070299997</c:v>
                </c:pt>
                <c:pt idx="345">
                  <c:v>5.2554400176299998</c:v>
                </c:pt>
                <c:pt idx="346">
                  <c:v>5.2125042264600001</c:v>
                </c:pt>
                <c:pt idx="347">
                  <c:v>5.1451789587599999</c:v>
                </c:pt>
                <c:pt idx="348">
                  <c:v>5.1177129827299996</c:v>
                </c:pt>
                <c:pt idx="349">
                  <c:v>5.0697156289500001</c:v>
                </c:pt>
                <c:pt idx="350">
                  <c:v>5.0387153823300004</c:v>
                </c:pt>
                <c:pt idx="351">
                  <c:v>5.01281070865</c:v>
                </c:pt>
                <c:pt idx="352">
                  <c:v>4.9712574164800003</c:v>
                </c:pt>
                <c:pt idx="353">
                  <c:v>4.9561702510399996</c:v>
                </c:pt>
                <c:pt idx="354">
                  <c:v>4.9856941879300001</c:v>
                </c:pt>
                <c:pt idx="355">
                  <c:v>4.9862157860999998</c:v>
                </c:pt>
                <c:pt idx="356">
                  <c:v>5.0093209271000001</c:v>
                </c:pt>
                <c:pt idx="357">
                  <c:v>5.0074939362800004</c:v>
                </c:pt>
                <c:pt idx="358">
                  <c:v>4.9950184857700002</c:v>
                </c:pt>
                <c:pt idx="359">
                  <c:v>5.0176815886000004</c:v>
                </c:pt>
                <c:pt idx="360">
                  <c:v>5.04706686843</c:v>
                </c:pt>
                <c:pt idx="361">
                  <c:v>5.0418716371299999</c:v>
                </c:pt>
                <c:pt idx="362">
                  <c:v>5.0406913174600003</c:v>
                </c:pt>
                <c:pt idx="363">
                  <c:v>5.0324503831799996</c:v>
                </c:pt>
                <c:pt idx="364">
                  <c:v>4.9928795234600001</c:v>
                </c:pt>
                <c:pt idx="365">
                  <c:v>4.9298190603399998</c:v>
                </c:pt>
                <c:pt idx="366">
                  <c:v>4.8991008341100004</c:v>
                </c:pt>
                <c:pt idx="367">
                  <c:v>4.8348648725599999</c:v>
                </c:pt>
                <c:pt idx="368">
                  <c:v>4.7974474227200004</c:v>
                </c:pt>
                <c:pt idx="369">
                  <c:v>4.7427729387399999</c:v>
                </c:pt>
                <c:pt idx="370">
                  <c:v>4.7095142766600002</c:v>
                </c:pt>
                <c:pt idx="371">
                  <c:v>4.6552662826000004</c:v>
                </c:pt>
                <c:pt idx="372">
                  <c:v>4.6017194783599997</c:v>
                </c:pt>
                <c:pt idx="373">
                  <c:v>4.5538119531100003</c:v>
                </c:pt>
                <c:pt idx="374">
                  <c:v>4.4896106194099996</c:v>
                </c:pt>
                <c:pt idx="375">
                  <c:v>4.4304138077299999</c:v>
                </c:pt>
                <c:pt idx="376">
                  <c:v>4.4064455248099996</c:v>
                </c:pt>
                <c:pt idx="377">
                  <c:v>4.3274202439199998</c:v>
                </c:pt>
                <c:pt idx="378">
                  <c:v>4.2604711945</c:v>
                </c:pt>
                <c:pt idx="379">
                  <c:v>4.20423202968</c:v>
                </c:pt>
                <c:pt idx="380">
                  <c:v>4.1489491650400003</c:v>
                </c:pt>
                <c:pt idx="381">
                  <c:v>4.1046213111899998</c:v>
                </c:pt>
                <c:pt idx="382">
                  <c:v>4.0870918048</c:v>
                </c:pt>
                <c:pt idx="383">
                  <c:v>4.0480819007199997</c:v>
                </c:pt>
                <c:pt idx="384">
                  <c:v>4.0119999070599999</c:v>
                </c:pt>
                <c:pt idx="385">
                  <c:v>3.9857754920400001</c:v>
                </c:pt>
                <c:pt idx="386">
                  <c:v>3.9642560154200002</c:v>
                </c:pt>
                <c:pt idx="387">
                  <c:v>3.9293954771299999</c:v>
                </c:pt>
                <c:pt idx="388">
                  <c:v>3.9246097667100002</c:v>
                </c:pt>
                <c:pt idx="389">
                  <c:v>3.90869284528</c:v>
                </c:pt>
                <c:pt idx="390">
                  <c:v>3.8675860582600001</c:v>
                </c:pt>
                <c:pt idx="391">
                  <c:v>3.8504123198600002</c:v>
                </c:pt>
                <c:pt idx="392">
                  <c:v>3.8212779861200001</c:v>
                </c:pt>
                <c:pt idx="393">
                  <c:v>3.8066117674800002</c:v>
                </c:pt>
                <c:pt idx="394">
                  <c:v>3.7717128889099998</c:v>
                </c:pt>
                <c:pt idx="395">
                  <c:v>3.74526042934</c:v>
                </c:pt>
                <c:pt idx="396">
                  <c:v>3.7189646250499999</c:v>
                </c:pt>
                <c:pt idx="397">
                  <c:v>3.67570579196</c:v>
                </c:pt>
                <c:pt idx="398">
                  <c:v>3.6435817093499998</c:v>
                </c:pt>
                <c:pt idx="399">
                  <c:v>3.60225940092</c:v>
                </c:pt>
                <c:pt idx="400">
                  <c:v>3.5897317582100001</c:v>
                </c:pt>
                <c:pt idx="401">
                  <c:v>3.6042512417200001</c:v>
                </c:pt>
                <c:pt idx="402">
                  <c:v>3.5434517470300002</c:v>
                </c:pt>
                <c:pt idx="403">
                  <c:v>3.4995099677699999</c:v>
                </c:pt>
                <c:pt idx="404">
                  <c:v>3.4451279227699998</c:v>
                </c:pt>
                <c:pt idx="405">
                  <c:v>3.37432400903</c:v>
                </c:pt>
                <c:pt idx="406">
                  <c:v>3.3033966165600002</c:v>
                </c:pt>
                <c:pt idx="407">
                  <c:v>3.23554270092</c:v>
                </c:pt>
                <c:pt idx="408">
                  <c:v>3.1823183900999998</c:v>
                </c:pt>
                <c:pt idx="409">
                  <c:v>3.1224283274500002</c:v>
                </c:pt>
                <c:pt idx="410">
                  <c:v>3.0608681336700001</c:v>
                </c:pt>
                <c:pt idx="411">
                  <c:v>2.99771317667</c:v>
                </c:pt>
                <c:pt idx="412">
                  <c:v>2.9374235364699999</c:v>
                </c:pt>
                <c:pt idx="413">
                  <c:v>2.9003532406199999</c:v>
                </c:pt>
                <c:pt idx="414">
                  <c:v>2.8731858326199999</c:v>
                </c:pt>
                <c:pt idx="415">
                  <c:v>2.8276296727500001</c:v>
                </c:pt>
                <c:pt idx="416">
                  <c:v>2.7626647641200002</c:v>
                </c:pt>
                <c:pt idx="417">
                  <c:v>2.7230197449200002</c:v>
                </c:pt>
                <c:pt idx="418">
                  <c:v>2.7030461787100002</c:v>
                </c:pt>
                <c:pt idx="419">
                  <c:v>2.68264067444</c:v>
                </c:pt>
                <c:pt idx="420">
                  <c:v>2.6606900588500002</c:v>
                </c:pt>
                <c:pt idx="421">
                  <c:v>2.64919754127</c:v>
                </c:pt>
                <c:pt idx="422">
                  <c:v>2.6297081812999998</c:v>
                </c:pt>
                <c:pt idx="423">
                  <c:v>2.6118004666600001</c:v>
                </c:pt>
                <c:pt idx="424">
                  <c:v>2.5941319587299998</c:v>
                </c:pt>
                <c:pt idx="425">
                  <c:v>2.5785097556399998</c:v>
                </c:pt>
                <c:pt idx="426">
                  <c:v>2.5585409170900002</c:v>
                </c:pt>
                <c:pt idx="427">
                  <c:v>2.5454814377599999</c:v>
                </c:pt>
                <c:pt idx="428">
                  <c:v>2.54267496233</c:v>
                </c:pt>
                <c:pt idx="429">
                  <c:v>2.5317577633699999</c:v>
                </c:pt>
                <c:pt idx="430">
                  <c:v>2.5146783318599999</c:v>
                </c:pt>
                <c:pt idx="431">
                  <c:v>2.4891970913999999</c:v>
                </c:pt>
                <c:pt idx="432">
                  <c:v>2.4607005961400001</c:v>
                </c:pt>
                <c:pt idx="433">
                  <c:v>2.42107191864</c:v>
                </c:pt>
                <c:pt idx="434">
                  <c:v>2.3688599206499998</c:v>
                </c:pt>
                <c:pt idx="435">
                  <c:v>2.3308578611800002</c:v>
                </c:pt>
                <c:pt idx="436">
                  <c:v>2.30084126154</c:v>
                </c:pt>
                <c:pt idx="437">
                  <c:v>2.2997036615600002</c:v>
                </c:pt>
                <c:pt idx="438">
                  <c:v>2.3067174368300001</c:v>
                </c:pt>
                <c:pt idx="439">
                  <c:v>2.2885551308899998</c:v>
                </c:pt>
                <c:pt idx="440">
                  <c:v>2.25787641829</c:v>
                </c:pt>
                <c:pt idx="441">
                  <c:v>2.2224850380299999</c:v>
                </c:pt>
                <c:pt idx="442">
                  <c:v>2.18225571878</c:v>
                </c:pt>
                <c:pt idx="443">
                  <c:v>2.1492954765499999</c:v>
                </c:pt>
                <c:pt idx="444">
                  <c:v>2.12374369594</c:v>
                </c:pt>
                <c:pt idx="445">
                  <c:v>2.0978613075000001</c:v>
                </c:pt>
                <c:pt idx="446">
                  <c:v>2.0783695869800001</c:v>
                </c:pt>
                <c:pt idx="447">
                  <c:v>2.0637005101399999</c:v>
                </c:pt>
                <c:pt idx="448">
                  <c:v>2.0532783832099999</c:v>
                </c:pt>
                <c:pt idx="449">
                  <c:v>2.0384912163200002</c:v>
                </c:pt>
                <c:pt idx="450">
                  <c:v>2.0225792508199998</c:v>
                </c:pt>
                <c:pt idx="451">
                  <c:v>2.0058290345800001</c:v>
                </c:pt>
                <c:pt idx="452">
                  <c:v>1.9950298636699999</c:v>
                </c:pt>
                <c:pt idx="453">
                  <c:v>1.98995974356</c:v>
                </c:pt>
                <c:pt idx="454">
                  <c:v>1.99648869182</c:v>
                </c:pt>
                <c:pt idx="455">
                  <c:v>2.00236625935</c:v>
                </c:pt>
                <c:pt idx="456">
                  <c:v>2.0061180153099998</c:v>
                </c:pt>
                <c:pt idx="457">
                  <c:v>2.0005071402699999</c:v>
                </c:pt>
                <c:pt idx="458">
                  <c:v>1.99194449768</c:v>
                </c:pt>
                <c:pt idx="459">
                  <c:v>1.9825559108899999</c:v>
                </c:pt>
                <c:pt idx="460">
                  <c:v>1.97151294551</c:v>
                </c:pt>
                <c:pt idx="461">
                  <c:v>1.9710869344299999</c:v>
                </c:pt>
                <c:pt idx="462">
                  <c:v>1.9784222956299999</c:v>
                </c:pt>
                <c:pt idx="463">
                  <c:v>1.9625621420199999</c:v>
                </c:pt>
                <c:pt idx="464">
                  <c:v>1.9473648853300001</c:v>
                </c:pt>
                <c:pt idx="465">
                  <c:v>1.9379558935400001</c:v>
                </c:pt>
                <c:pt idx="466">
                  <c:v>1.9220213393000001</c:v>
                </c:pt>
                <c:pt idx="467">
                  <c:v>1.90549897809</c:v>
                </c:pt>
                <c:pt idx="468">
                  <c:v>1.88522134329</c:v>
                </c:pt>
                <c:pt idx="469">
                  <c:v>1.86756127883</c:v>
                </c:pt>
                <c:pt idx="470">
                  <c:v>1.85645791787</c:v>
                </c:pt>
                <c:pt idx="471">
                  <c:v>1.84098846668</c:v>
                </c:pt>
                <c:pt idx="472">
                  <c:v>1.82616737202</c:v>
                </c:pt>
                <c:pt idx="473">
                  <c:v>1.81302089302</c:v>
                </c:pt>
                <c:pt idx="474">
                  <c:v>1.7976976033700001</c:v>
                </c:pt>
                <c:pt idx="475">
                  <c:v>1.7792958079500001</c:v>
                </c:pt>
                <c:pt idx="476">
                  <c:v>1.76354811908</c:v>
                </c:pt>
                <c:pt idx="477">
                  <c:v>1.75003579644</c:v>
                </c:pt>
                <c:pt idx="478">
                  <c:v>1.7345658613599999</c:v>
                </c:pt>
                <c:pt idx="479">
                  <c:v>1.7244921418400001</c:v>
                </c:pt>
                <c:pt idx="480">
                  <c:v>1.71814914837</c:v>
                </c:pt>
                <c:pt idx="481">
                  <c:v>1.7172394632300001</c:v>
                </c:pt>
                <c:pt idx="482">
                  <c:v>1.7190167967200001</c:v>
                </c:pt>
                <c:pt idx="483">
                  <c:v>1.7172303684700001</c:v>
                </c:pt>
                <c:pt idx="484">
                  <c:v>1.7212440418799999</c:v>
                </c:pt>
                <c:pt idx="485">
                  <c:v>1.7229752173499999</c:v>
                </c:pt>
                <c:pt idx="486">
                  <c:v>1.7249991624100001</c:v>
                </c:pt>
                <c:pt idx="487">
                  <c:v>1.7324240202800001</c:v>
                </c:pt>
                <c:pt idx="488">
                  <c:v>1.7300163715900001</c:v>
                </c:pt>
                <c:pt idx="489">
                  <c:v>1.72488911387</c:v>
                </c:pt>
                <c:pt idx="490">
                  <c:v>1.71960023617</c:v>
                </c:pt>
                <c:pt idx="491">
                  <c:v>1.72243073646</c:v>
                </c:pt>
                <c:pt idx="492">
                  <c:v>1.72967020371</c:v>
                </c:pt>
                <c:pt idx="493">
                  <c:v>1.7321965207500001</c:v>
                </c:pt>
                <c:pt idx="494">
                  <c:v>1.73631737971</c:v>
                </c:pt>
                <c:pt idx="495">
                  <c:v>1.74065001295</c:v>
                </c:pt>
                <c:pt idx="496">
                  <c:v>1.7384609122000001</c:v>
                </c:pt>
                <c:pt idx="497">
                  <c:v>1.72648471198</c:v>
                </c:pt>
                <c:pt idx="498">
                  <c:v>1.7086385337700001</c:v>
                </c:pt>
                <c:pt idx="499">
                  <c:v>1.6882273299299999</c:v>
                </c:pt>
                <c:pt idx="500">
                  <c:v>1.66930519774</c:v>
                </c:pt>
                <c:pt idx="501">
                  <c:v>1.6559789362599999</c:v>
                </c:pt>
                <c:pt idx="502">
                  <c:v>1.6443696568999999</c:v>
                </c:pt>
                <c:pt idx="503">
                  <c:v>1.62982386082</c:v>
                </c:pt>
                <c:pt idx="504">
                  <c:v>1.6089244567000001</c:v>
                </c:pt>
                <c:pt idx="505">
                  <c:v>1.5850481809500001</c:v>
                </c:pt>
                <c:pt idx="506">
                  <c:v>1.5622637479299999</c:v>
                </c:pt>
                <c:pt idx="507">
                  <c:v>1.54277243986</c:v>
                </c:pt>
                <c:pt idx="508">
                  <c:v>1.52345852358</c:v>
                </c:pt>
                <c:pt idx="509">
                  <c:v>1.5130399327899999</c:v>
                </c:pt>
                <c:pt idx="510">
                  <c:v>1.5117795113800001</c:v>
                </c:pt>
                <c:pt idx="511">
                  <c:v>1.5146367676400001</c:v>
                </c:pt>
                <c:pt idx="512">
                  <c:v>1.5205672181900001</c:v>
                </c:pt>
                <c:pt idx="513">
                  <c:v>1.5236234792700001</c:v>
                </c:pt>
                <c:pt idx="514">
                  <c:v>1.52465168158</c:v>
                </c:pt>
                <c:pt idx="515">
                  <c:v>1.5277700706899999</c:v>
                </c:pt>
                <c:pt idx="516">
                  <c:v>1.53180441883</c:v>
                </c:pt>
                <c:pt idx="517">
                  <c:v>1.53712399222</c:v>
                </c:pt>
                <c:pt idx="518">
                  <c:v>1.54248668183</c:v>
                </c:pt>
                <c:pt idx="519">
                  <c:v>1.5473384207300001</c:v>
                </c:pt>
                <c:pt idx="520">
                  <c:v>1.5511027191</c:v>
                </c:pt>
                <c:pt idx="521">
                  <c:v>1.55755260018</c:v>
                </c:pt>
                <c:pt idx="522">
                  <c:v>1.5690698779600001</c:v>
                </c:pt>
                <c:pt idx="523">
                  <c:v>1.58135637336</c:v>
                </c:pt>
                <c:pt idx="524">
                  <c:v>1.59862808712</c:v>
                </c:pt>
                <c:pt idx="525">
                  <c:v>1.61553763644</c:v>
                </c:pt>
                <c:pt idx="526">
                  <c:v>1.6335891204699999</c:v>
                </c:pt>
                <c:pt idx="527">
                  <c:v>1.6480354421900001</c:v>
                </c:pt>
                <c:pt idx="528">
                  <c:v>1.64632047254</c:v>
                </c:pt>
                <c:pt idx="529">
                  <c:v>1.6446355406499999</c:v>
                </c:pt>
                <c:pt idx="530">
                  <c:v>1.63663451865</c:v>
                </c:pt>
                <c:pt idx="531">
                  <c:v>1.6145398962199999</c:v>
                </c:pt>
                <c:pt idx="532">
                  <c:v>1.58784328344</c:v>
                </c:pt>
                <c:pt idx="533">
                  <c:v>1.54884474505</c:v>
                </c:pt>
                <c:pt idx="534">
                  <c:v>1.4978304946400001</c:v>
                </c:pt>
                <c:pt idx="535">
                  <c:v>1.4412072593900001</c:v>
                </c:pt>
                <c:pt idx="536">
                  <c:v>1.4294404947499999</c:v>
                </c:pt>
                <c:pt idx="537">
                  <c:v>1.43378599243</c:v>
                </c:pt>
                <c:pt idx="538">
                  <c:v>1.44090904779</c:v>
                </c:pt>
                <c:pt idx="539">
                  <c:v>1.4538603235900001</c:v>
                </c:pt>
                <c:pt idx="540">
                  <c:v>1.4574709129900001</c:v>
                </c:pt>
                <c:pt idx="541">
                  <c:v>1.4593621077800001</c:v>
                </c:pt>
                <c:pt idx="542">
                  <c:v>1.45838715448</c:v>
                </c:pt>
                <c:pt idx="543">
                  <c:v>1.45523685618</c:v>
                </c:pt>
                <c:pt idx="544">
                  <c:v>1.4454682049800001</c:v>
                </c:pt>
                <c:pt idx="545">
                  <c:v>1.43499313461</c:v>
                </c:pt>
                <c:pt idx="546">
                  <c:v>1.4259618576999999</c:v>
                </c:pt>
                <c:pt idx="547">
                  <c:v>1.41962133822</c:v>
                </c:pt>
                <c:pt idx="548">
                  <c:v>1.41400747221</c:v>
                </c:pt>
                <c:pt idx="549">
                  <c:v>1.4151380425</c:v>
                </c:pt>
                <c:pt idx="550">
                  <c:v>1.4267332633300001</c:v>
                </c:pt>
                <c:pt idx="551">
                  <c:v>1.4410787374</c:v>
                </c:pt>
                <c:pt idx="552">
                  <c:v>1.4515212395999999</c:v>
                </c:pt>
                <c:pt idx="553">
                  <c:v>1.4522016714099999</c:v>
                </c:pt>
                <c:pt idx="554">
                  <c:v>1.44039901648</c:v>
                </c:pt>
                <c:pt idx="555">
                  <c:v>1.4266278964500001</c:v>
                </c:pt>
                <c:pt idx="556">
                  <c:v>1.4135659116199999</c:v>
                </c:pt>
                <c:pt idx="557">
                  <c:v>1.4039024387900001</c:v>
                </c:pt>
                <c:pt idx="558">
                  <c:v>1.3938766284899999</c:v>
                </c:pt>
                <c:pt idx="559">
                  <c:v>1.38531769128</c:v>
                </c:pt>
                <c:pt idx="560">
                  <c:v>1.3749000499599999</c:v>
                </c:pt>
                <c:pt idx="561">
                  <c:v>1.3647452318</c:v>
                </c:pt>
                <c:pt idx="562">
                  <c:v>1.3562228144499999</c:v>
                </c:pt>
                <c:pt idx="563">
                  <c:v>1.34808594812</c:v>
                </c:pt>
                <c:pt idx="564">
                  <c:v>1.3435859512599999</c:v>
                </c:pt>
                <c:pt idx="565">
                  <c:v>1.3364736261000001</c:v>
                </c:pt>
                <c:pt idx="566">
                  <c:v>1.3311408005800001</c:v>
                </c:pt>
                <c:pt idx="567">
                  <c:v>1.3275446973</c:v>
                </c:pt>
                <c:pt idx="568">
                  <c:v>1.3227643200899999</c:v>
                </c:pt>
                <c:pt idx="569">
                  <c:v>1.3189546083899999</c:v>
                </c:pt>
                <c:pt idx="570">
                  <c:v>1.31723303959</c:v>
                </c:pt>
                <c:pt idx="571">
                  <c:v>1.3108554375299999</c:v>
                </c:pt>
                <c:pt idx="572">
                  <c:v>1.3067609005900001</c:v>
                </c:pt>
                <c:pt idx="573">
                  <c:v>1.3075356119299999</c:v>
                </c:pt>
                <c:pt idx="574">
                  <c:v>1.3115731072000001</c:v>
                </c:pt>
                <c:pt idx="575">
                  <c:v>1.3193381341799999</c:v>
                </c:pt>
                <c:pt idx="576">
                  <c:v>1.3289133146800001</c:v>
                </c:pt>
                <c:pt idx="577">
                  <c:v>1.3399741912500001</c:v>
                </c:pt>
                <c:pt idx="578">
                  <c:v>1.3503929181300001</c:v>
                </c:pt>
                <c:pt idx="579">
                  <c:v>1.3581510268400001</c:v>
                </c:pt>
                <c:pt idx="580">
                  <c:v>1.36180789127</c:v>
                </c:pt>
                <c:pt idx="581">
                  <c:v>1.35647086099</c:v>
                </c:pt>
                <c:pt idx="582">
                  <c:v>1.35330600719</c:v>
                </c:pt>
                <c:pt idx="583">
                  <c:v>1.35062223942</c:v>
                </c:pt>
                <c:pt idx="584">
                  <c:v>1.34561166125</c:v>
                </c:pt>
                <c:pt idx="585">
                  <c:v>1.3347993095099999</c:v>
                </c:pt>
                <c:pt idx="586">
                  <c:v>1.3173840798600001</c:v>
                </c:pt>
                <c:pt idx="587">
                  <c:v>1.2946285291299999</c:v>
                </c:pt>
                <c:pt idx="588">
                  <c:v>1.27729977023</c:v>
                </c:pt>
                <c:pt idx="589">
                  <c:v>1.2721824416600001</c:v>
                </c:pt>
                <c:pt idx="590">
                  <c:v>1.2816238014000001</c:v>
                </c:pt>
                <c:pt idx="591">
                  <c:v>1.3032801464899999</c:v>
                </c:pt>
                <c:pt idx="592">
                  <c:v>1.3278946413199999</c:v>
                </c:pt>
                <c:pt idx="593">
                  <c:v>1.34791261441</c:v>
                </c:pt>
                <c:pt idx="594">
                  <c:v>1.3555856655</c:v>
                </c:pt>
                <c:pt idx="595">
                  <c:v>1.3507631900699999</c:v>
                </c:pt>
                <c:pt idx="596">
                  <c:v>1.33309270953</c:v>
                </c:pt>
                <c:pt idx="597">
                  <c:v>1.3035577998600001</c:v>
                </c:pt>
                <c:pt idx="598">
                  <c:v>1.2652153719699999</c:v>
                </c:pt>
                <c:pt idx="599">
                  <c:v>1.2209587991699999</c:v>
                </c:pt>
                <c:pt idx="600">
                  <c:v>1.1716782888299999</c:v>
                </c:pt>
                <c:pt idx="601">
                  <c:v>1.122683742</c:v>
                </c:pt>
                <c:pt idx="602">
                  <c:v>1.0870459325699999</c:v>
                </c:pt>
                <c:pt idx="603">
                  <c:v>1.0845578765299999</c:v>
                </c:pt>
                <c:pt idx="604">
                  <c:v>1.1155178770500001</c:v>
                </c:pt>
                <c:pt idx="605">
                  <c:v>1.1612965879999999</c:v>
                </c:pt>
                <c:pt idx="606">
                  <c:v>1.2136286490199999</c:v>
                </c:pt>
                <c:pt idx="607">
                  <c:v>1.26644188073</c:v>
                </c:pt>
                <c:pt idx="608">
                  <c:v>1.31572657001</c:v>
                </c:pt>
                <c:pt idx="609">
                  <c:v>1.32462218799</c:v>
                </c:pt>
                <c:pt idx="610">
                  <c:v>1.30522296187</c:v>
                </c:pt>
                <c:pt idx="611">
                  <c:v>1.36182886134</c:v>
                </c:pt>
                <c:pt idx="612">
                  <c:v>1.3667956102000001</c:v>
                </c:pt>
                <c:pt idx="613">
                  <c:v>1.3311463835199999</c:v>
                </c:pt>
                <c:pt idx="614">
                  <c:v>1.2960068759100001</c:v>
                </c:pt>
                <c:pt idx="615">
                  <c:v>1.2351073339200001</c:v>
                </c:pt>
                <c:pt idx="616">
                  <c:v>1.15660002318</c:v>
                </c:pt>
                <c:pt idx="617">
                  <c:v>1.09408700738</c:v>
                </c:pt>
                <c:pt idx="618">
                  <c:v>1.08138094677</c:v>
                </c:pt>
                <c:pt idx="619">
                  <c:v>1.1110506945900001</c:v>
                </c:pt>
                <c:pt idx="620">
                  <c:v>1.1524012208300001</c:v>
                </c:pt>
                <c:pt idx="621">
                  <c:v>1.18174864336</c:v>
                </c:pt>
                <c:pt idx="622">
                  <c:v>1.13209717772</c:v>
                </c:pt>
                <c:pt idx="623">
                  <c:v>1.10418701298</c:v>
                </c:pt>
                <c:pt idx="624">
                  <c:v>1.1161026332499999</c:v>
                </c:pt>
                <c:pt idx="625">
                  <c:v>1.1330758539900001</c:v>
                </c:pt>
                <c:pt idx="626">
                  <c:v>1.14918721845</c:v>
                </c:pt>
                <c:pt idx="627">
                  <c:v>1.16360280454</c:v>
                </c:pt>
                <c:pt idx="628">
                  <c:v>1.1759323077899999</c:v>
                </c:pt>
                <c:pt idx="629">
                  <c:v>1.18677794821</c:v>
                </c:pt>
                <c:pt idx="630">
                  <c:v>1.19641704991</c:v>
                </c:pt>
                <c:pt idx="631">
                  <c:v>1.2018886286899999</c:v>
                </c:pt>
                <c:pt idx="632">
                  <c:v>1.20241154308</c:v>
                </c:pt>
                <c:pt idx="633">
                  <c:v>1.2023371728400001</c:v>
                </c:pt>
                <c:pt idx="634">
                  <c:v>1.2057415192800001</c:v>
                </c:pt>
                <c:pt idx="635">
                  <c:v>1.2119554317100001</c:v>
                </c:pt>
                <c:pt idx="636">
                  <c:v>1.21649582041</c:v>
                </c:pt>
                <c:pt idx="637">
                  <c:v>1.2139922728999999</c:v>
                </c:pt>
                <c:pt idx="638">
                  <c:v>1.2166476859699999</c:v>
                </c:pt>
                <c:pt idx="639">
                  <c:v>1.21512106534</c:v>
                </c:pt>
                <c:pt idx="640">
                  <c:v>1.21088052622</c:v>
                </c:pt>
                <c:pt idx="641">
                  <c:v>1.2011780697100001</c:v>
                </c:pt>
                <c:pt idx="642">
                  <c:v>1.18983203721</c:v>
                </c:pt>
                <c:pt idx="643">
                  <c:v>1.18612278482</c:v>
                </c:pt>
                <c:pt idx="644">
                  <c:v>1.1843889538700001</c:v>
                </c:pt>
                <c:pt idx="645">
                  <c:v>1.1834156581099999</c:v>
                </c:pt>
                <c:pt idx="646">
                  <c:v>1.21569919196</c:v>
                </c:pt>
                <c:pt idx="647">
                  <c:v>1.2610378121100001</c:v>
                </c:pt>
                <c:pt idx="648">
                  <c:v>1.21120748144</c:v>
                </c:pt>
                <c:pt idx="649">
                  <c:v>1.1396375868199999</c:v>
                </c:pt>
                <c:pt idx="650">
                  <c:v>1.0809706640700001</c:v>
                </c:pt>
                <c:pt idx="651">
                  <c:v>1.0484481805800001</c:v>
                </c:pt>
                <c:pt idx="652">
                  <c:v>1.0376924145799999</c:v>
                </c:pt>
                <c:pt idx="653">
                  <c:v>1.02810665479</c:v>
                </c:pt>
                <c:pt idx="654">
                  <c:v>1.0184952383100001</c:v>
                </c:pt>
                <c:pt idx="655">
                  <c:v>1.0117871120499999</c:v>
                </c:pt>
                <c:pt idx="656">
                  <c:v>1.0068198774699999</c:v>
                </c:pt>
                <c:pt idx="657">
                  <c:v>1.0108456929</c:v>
                </c:pt>
                <c:pt idx="658">
                  <c:v>1.02037815058</c:v>
                </c:pt>
                <c:pt idx="659">
                  <c:v>1.0316686821900001</c:v>
                </c:pt>
                <c:pt idx="660">
                  <c:v>1.0409961939600001</c:v>
                </c:pt>
                <c:pt idx="661">
                  <c:v>1.05122001528</c:v>
                </c:pt>
                <c:pt idx="662">
                  <c:v>1.06137193524</c:v>
                </c:pt>
                <c:pt idx="663">
                  <c:v>1.0710120105700001</c:v>
                </c:pt>
                <c:pt idx="664">
                  <c:v>1.0807349874100001</c:v>
                </c:pt>
                <c:pt idx="665">
                  <c:v>1.0891080711800001</c:v>
                </c:pt>
                <c:pt idx="666">
                  <c:v>1.0986590523099999</c:v>
                </c:pt>
                <c:pt idx="667">
                  <c:v>1.12535781935</c:v>
                </c:pt>
                <c:pt idx="668">
                  <c:v>1.1416246348600001</c:v>
                </c:pt>
                <c:pt idx="669">
                  <c:v>1.11039676824</c:v>
                </c:pt>
                <c:pt idx="670">
                  <c:v>1.0874592383899999</c:v>
                </c:pt>
                <c:pt idx="671">
                  <c:v>1.0730448342200001</c:v>
                </c:pt>
                <c:pt idx="672">
                  <c:v>1.0654945712299999</c:v>
                </c:pt>
                <c:pt idx="673">
                  <c:v>1.0609039955399999</c:v>
                </c:pt>
                <c:pt idx="674">
                  <c:v>1.05475273112</c:v>
                </c:pt>
                <c:pt idx="675">
                  <c:v>1.0478874029</c:v>
                </c:pt>
                <c:pt idx="676">
                  <c:v>1.0429203064999999</c:v>
                </c:pt>
                <c:pt idx="677">
                  <c:v>1.0362455884699999</c:v>
                </c:pt>
                <c:pt idx="678">
                  <c:v>1.02762733253</c:v>
                </c:pt>
                <c:pt idx="679">
                  <c:v>1.01867216085</c:v>
                </c:pt>
                <c:pt idx="680">
                  <c:v>1.0136993544199999</c:v>
                </c:pt>
                <c:pt idx="681">
                  <c:v>1.0124803387200001</c:v>
                </c:pt>
                <c:pt idx="682">
                  <c:v>1.0133448249599999</c:v>
                </c:pt>
                <c:pt idx="683">
                  <c:v>1.02304646256</c:v>
                </c:pt>
                <c:pt idx="684">
                  <c:v>1.03856563373</c:v>
                </c:pt>
                <c:pt idx="685">
                  <c:v>1.05388540601</c:v>
                </c:pt>
                <c:pt idx="686">
                  <c:v>1.0650193773100001</c:v>
                </c:pt>
                <c:pt idx="687">
                  <c:v>1.0717086877099999</c:v>
                </c:pt>
                <c:pt idx="688">
                  <c:v>1.0793982450999999</c:v>
                </c:pt>
                <c:pt idx="689">
                  <c:v>1.0868042878899999</c:v>
                </c:pt>
                <c:pt idx="690">
                  <c:v>1.0930026772899999</c:v>
                </c:pt>
                <c:pt idx="691">
                  <c:v>1.0987509197000001</c:v>
                </c:pt>
                <c:pt idx="692">
                  <c:v>1.1011311190899999</c:v>
                </c:pt>
                <c:pt idx="693">
                  <c:v>1.1024270620200001</c:v>
                </c:pt>
                <c:pt idx="694">
                  <c:v>1.100979197</c:v>
                </c:pt>
                <c:pt idx="695">
                  <c:v>1.0957453239699999</c:v>
                </c:pt>
                <c:pt idx="696">
                  <c:v>1.09264898088</c:v>
                </c:pt>
                <c:pt idx="697">
                  <c:v>1.0933250188600001</c:v>
                </c:pt>
                <c:pt idx="698">
                  <c:v>1.0910127839299999</c:v>
                </c:pt>
                <c:pt idx="699">
                  <c:v>1.09152027355</c:v>
                </c:pt>
                <c:pt idx="700">
                  <c:v>1.08197525858</c:v>
                </c:pt>
                <c:pt idx="701">
                  <c:v>1.0704532976400001</c:v>
                </c:pt>
                <c:pt idx="702">
                  <c:v>1.0653127415899999</c:v>
                </c:pt>
                <c:pt idx="703">
                  <c:v>1.0806385711599999</c:v>
                </c:pt>
                <c:pt idx="704">
                  <c:v>1.1147127943599999</c:v>
                </c:pt>
                <c:pt idx="705">
                  <c:v>1.1186809989299999</c:v>
                </c:pt>
                <c:pt idx="706">
                  <c:v>1.1036502513999999</c:v>
                </c:pt>
                <c:pt idx="707">
                  <c:v>1.0953797198699999</c:v>
                </c:pt>
                <c:pt idx="708">
                  <c:v>1.1002033571600001</c:v>
                </c:pt>
                <c:pt idx="709">
                  <c:v>1.10609571076</c:v>
                </c:pt>
                <c:pt idx="710">
                  <c:v>1.10432579923</c:v>
                </c:pt>
                <c:pt idx="711">
                  <c:v>1.1533799463900001</c:v>
                </c:pt>
                <c:pt idx="712">
                  <c:v>1.1757558027199999</c:v>
                </c:pt>
                <c:pt idx="713">
                  <c:v>1.1750690508499999</c:v>
                </c:pt>
                <c:pt idx="714">
                  <c:v>1.17024106093</c:v>
                </c:pt>
                <c:pt idx="715">
                  <c:v>1.16524862221</c:v>
                </c:pt>
                <c:pt idx="716">
                  <c:v>1.1713847577400001</c:v>
                </c:pt>
                <c:pt idx="717">
                  <c:v>1.1676924314699999</c:v>
                </c:pt>
                <c:pt idx="718">
                  <c:v>1.1475522464400001</c:v>
                </c:pt>
                <c:pt idx="719">
                  <c:v>1.15671622127</c:v>
                </c:pt>
                <c:pt idx="720">
                  <c:v>1.1618211080400001</c:v>
                </c:pt>
                <c:pt idx="721">
                  <c:v>1.16937035179</c:v>
                </c:pt>
                <c:pt idx="722">
                  <c:v>1.17405483043</c:v>
                </c:pt>
                <c:pt idx="723">
                  <c:v>1.1695810905699999</c:v>
                </c:pt>
                <c:pt idx="724">
                  <c:v>1.1771466773099999</c:v>
                </c:pt>
                <c:pt idx="725">
                  <c:v>1.20410625119</c:v>
                </c:pt>
                <c:pt idx="726">
                  <c:v>1.2215001590700001</c:v>
                </c:pt>
                <c:pt idx="727">
                  <c:v>1.2209715478200001</c:v>
                </c:pt>
                <c:pt idx="728">
                  <c:v>1.2146138153499999</c:v>
                </c:pt>
                <c:pt idx="729">
                  <c:v>1.1991492668099999</c:v>
                </c:pt>
                <c:pt idx="730">
                  <c:v>1.17775166797</c:v>
                </c:pt>
                <c:pt idx="731">
                  <c:v>1.1515554643499999</c:v>
                </c:pt>
                <c:pt idx="732">
                  <c:v>1.10830291899</c:v>
                </c:pt>
                <c:pt idx="733">
                  <c:v>1.11558306192</c:v>
                </c:pt>
                <c:pt idx="734">
                  <c:v>1.1763349195499999</c:v>
                </c:pt>
                <c:pt idx="735">
                  <c:v>1.1751277438500001</c:v>
                </c:pt>
                <c:pt idx="736">
                  <c:v>1.1680993338900001</c:v>
                </c:pt>
                <c:pt idx="737">
                  <c:v>1.16139830641</c:v>
                </c:pt>
                <c:pt idx="738">
                  <c:v>1.1525409800499999</c:v>
                </c:pt>
                <c:pt idx="739">
                  <c:v>1.1451076065300001</c:v>
                </c:pt>
                <c:pt idx="740">
                  <c:v>1.1427616377200001</c:v>
                </c:pt>
                <c:pt idx="741">
                  <c:v>1.1486711609</c:v>
                </c:pt>
                <c:pt idx="742">
                  <c:v>1.15097902719</c:v>
                </c:pt>
                <c:pt idx="743">
                  <c:v>1.14379369394</c:v>
                </c:pt>
                <c:pt idx="744">
                  <c:v>1.1461484176900001</c:v>
                </c:pt>
                <c:pt idx="745">
                  <c:v>1.1520313959499999</c:v>
                </c:pt>
                <c:pt idx="746">
                  <c:v>1.15857182635</c:v>
                </c:pt>
                <c:pt idx="747">
                  <c:v>1.16933211228</c:v>
                </c:pt>
                <c:pt idx="748">
                  <c:v>1.18624728917</c:v>
                </c:pt>
                <c:pt idx="749">
                  <c:v>1.1887703404500001</c:v>
                </c:pt>
                <c:pt idx="750">
                  <c:v>1.18567304092</c:v>
                </c:pt>
                <c:pt idx="751">
                  <c:v>1.1884875934100001</c:v>
                </c:pt>
                <c:pt idx="752">
                  <c:v>1.20059169291</c:v>
                </c:pt>
                <c:pt idx="753">
                  <c:v>1.2139912161499999</c:v>
                </c:pt>
                <c:pt idx="754">
                  <c:v>1.22885932284</c:v>
                </c:pt>
                <c:pt idx="755">
                  <c:v>1.23776415213</c:v>
                </c:pt>
                <c:pt idx="756">
                  <c:v>1.2446503142600001</c:v>
                </c:pt>
                <c:pt idx="757">
                  <c:v>1.2495899822400001</c:v>
                </c:pt>
                <c:pt idx="758">
                  <c:v>1.258388042</c:v>
                </c:pt>
                <c:pt idx="759">
                  <c:v>1.2698727165000001</c:v>
                </c:pt>
                <c:pt idx="760">
                  <c:v>1.28341967742</c:v>
                </c:pt>
                <c:pt idx="761">
                  <c:v>1.28817063328</c:v>
                </c:pt>
                <c:pt idx="762">
                  <c:v>1.28628717739</c:v>
                </c:pt>
                <c:pt idx="763">
                  <c:v>1.2867026796500001</c:v>
                </c:pt>
                <c:pt idx="764">
                  <c:v>1.3006869353899999</c:v>
                </c:pt>
                <c:pt idx="765">
                  <c:v>1.3208175582799999</c:v>
                </c:pt>
                <c:pt idx="766">
                  <c:v>1.3456351681700001</c:v>
                </c:pt>
                <c:pt idx="767">
                  <c:v>1.36351417348</c:v>
                </c:pt>
                <c:pt idx="768">
                  <c:v>1.3666217986</c:v>
                </c:pt>
                <c:pt idx="769">
                  <c:v>1.3639980379000001</c:v>
                </c:pt>
                <c:pt idx="770">
                  <c:v>1.3658237878299999</c:v>
                </c:pt>
                <c:pt idx="771">
                  <c:v>1.3640739099300001</c:v>
                </c:pt>
                <c:pt idx="772">
                  <c:v>1.3618144639400001</c:v>
                </c:pt>
                <c:pt idx="773">
                  <c:v>1.3569847242699999</c:v>
                </c:pt>
                <c:pt idx="774">
                  <c:v>1.3460972225300001</c:v>
                </c:pt>
                <c:pt idx="775">
                  <c:v>1.32299174608</c:v>
                </c:pt>
                <c:pt idx="776">
                  <c:v>1.3096631867599999</c:v>
                </c:pt>
                <c:pt idx="777">
                  <c:v>1.32858439247</c:v>
                </c:pt>
                <c:pt idx="778">
                  <c:v>1.3632420430000001</c:v>
                </c:pt>
                <c:pt idx="779">
                  <c:v>1.3914473952099999</c:v>
                </c:pt>
                <c:pt idx="780">
                  <c:v>1.4225189944900001</c:v>
                </c:pt>
                <c:pt idx="781">
                  <c:v>1.45877611948</c:v>
                </c:pt>
                <c:pt idx="782">
                  <c:v>1.4793524639</c:v>
                </c:pt>
                <c:pt idx="783">
                  <c:v>1.49100332924</c:v>
                </c:pt>
                <c:pt idx="784">
                  <c:v>1.5011583396899999</c:v>
                </c:pt>
                <c:pt idx="785">
                  <c:v>1.5160419862800001</c:v>
                </c:pt>
                <c:pt idx="786">
                  <c:v>1.53224747387</c:v>
                </c:pt>
                <c:pt idx="787">
                  <c:v>1.5443466155600001</c:v>
                </c:pt>
                <c:pt idx="788">
                  <c:v>1.54996398823</c:v>
                </c:pt>
                <c:pt idx="789">
                  <c:v>1.5508567853099999</c:v>
                </c:pt>
                <c:pt idx="790">
                  <c:v>1.5509840636300001</c:v>
                </c:pt>
                <c:pt idx="791">
                  <c:v>1.55891833017</c:v>
                </c:pt>
                <c:pt idx="792">
                  <c:v>1.5687797327299999</c:v>
                </c:pt>
                <c:pt idx="793">
                  <c:v>1.57451904282</c:v>
                </c:pt>
                <c:pt idx="794">
                  <c:v>1.5763236519399999</c:v>
                </c:pt>
                <c:pt idx="795">
                  <c:v>1.57540598789</c:v>
                </c:pt>
                <c:pt idx="796">
                  <c:v>1.5689091588199999</c:v>
                </c:pt>
                <c:pt idx="797">
                  <c:v>1.5649224043500001</c:v>
                </c:pt>
                <c:pt idx="798">
                  <c:v>1.5609261402700001</c:v>
                </c:pt>
                <c:pt idx="799">
                  <c:v>1.5528483661200001</c:v>
                </c:pt>
                <c:pt idx="800">
                  <c:v>1.54309604489</c:v>
                </c:pt>
                <c:pt idx="801">
                  <c:v>1.5333564070500001</c:v>
                </c:pt>
                <c:pt idx="802">
                  <c:v>1.5277090870100001</c:v>
                </c:pt>
                <c:pt idx="803">
                  <c:v>1.5218790897600001</c:v>
                </c:pt>
                <c:pt idx="804">
                  <c:v>1.5168011046900001</c:v>
                </c:pt>
                <c:pt idx="805">
                  <c:v>1.5101583656499999</c:v>
                </c:pt>
                <c:pt idx="806">
                  <c:v>1.49724653536</c:v>
                </c:pt>
                <c:pt idx="807">
                  <c:v>1.4909293828700001</c:v>
                </c:pt>
                <c:pt idx="808">
                  <c:v>1.50196296527</c:v>
                </c:pt>
                <c:pt idx="809">
                  <c:v>1.52502529739</c:v>
                </c:pt>
                <c:pt idx="810">
                  <c:v>1.54040426132</c:v>
                </c:pt>
                <c:pt idx="811">
                  <c:v>1.5431117089699999</c:v>
                </c:pt>
                <c:pt idx="812">
                  <c:v>1.5396186222099999</c:v>
                </c:pt>
                <c:pt idx="813">
                  <c:v>1.53023415938</c:v>
                </c:pt>
                <c:pt idx="814">
                  <c:v>1.51649562408</c:v>
                </c:pt>
                <c:pt idx="815">
                  <c:v>1.51066526099</c:v>
                </c:pt>
                <c:pt idx="816">
                  <c:v>1.5301269098500001</c:v>
                </c:pt>
                <c:pt idx="817">
                  <c:v>1.5526823275199999</c:v>
                </c:pt>
                <c:pt idx="818">
                  <c:v>1.56664182218</c:v>
                </c:pt>
                <c:pt idx="819">
                  <c:v>1.5707590500699999</c:v>
                </c:pt>
                <c:pt idx="820">
                  <c:v>1.5695906402199999</c:v>
                </c:pt>
                <c:pt idx="821">
                  <c:v>1.5653899038800001</c:v>
                </c:pt>
                <c:pt idx="822">
                  <c:v>1.57101639524</c:v>
                </c:pt>
                <c:pt idx="823">
                  <c:v>1.5845480782400001</c:v>
                </c:pt>
                <c:pt idx="824">
                  <c:v>1.60291237128</c:v>
                </c:pt>
                <c:pt idx="825">
                  <c:v>1.61797894887</c:v>
                </c:pt>
                <c:pt idx="826">
                  <c:v>1.6337044435400001</c:v>
                </c:pt>
                <c:pt idx="827">
                  <c:v>1.6415332871499999</c:v>
                </c:pt>
                <c:pt idx="828">
                  <c:v>1.62562197118</c:v>
                </c:pt>
                <c:pt idx="829">
                  <c:v>1.61854718349</c:v>
                </c:pt>
                <c:pt idx="830">
                  <c:v>1.62912977257</c:v>
                </c:pt>
                <c:pt idx="831">
                  <c:v>1.63666457527</c:v>
                </c:pt>
                <c:pt idx="832">
                  <c:v>1.6451927361200001</c:v>
                </c:pt>
                <c:pt idx="833">
                  <c:v>1.6431736243899999</c:v>
                </c:pt>
                <c:pt idx="834">
                  <c:v>1.6421112599900001</c:v>
                </c:pt>
                <c:pt idx="835">
                  <c:v>1.63574799481</c:v>
                </c:pt>
                <c:pt idx="836">
                  <c:v>1.63581399914</c:v>
                </c:pt>
                <c:pt idx="837">
                  <c:v>1.63470372386</c:v>
                </c:pt>
                <c:pt idx="838">
                  <c:v>1.62873523588</c:v>
                </c:pt>
                <c:pt idx="839">
                  <c:v>1.6242106388399999</c:v>
                </c:pt>
                <c:pt idx="840">
                  <c:v>1.61997388675</c:v>
                </c:pt>
                <c:pt idx="841">
                  <c:v>1.6181271074500001</c:v>
                </c:pt>
                <c:pt idx="842">
                  <c:v>1.61828557172</c:v>
                </c:pt>
                <c:pt idx="843">
                  <c:v>1.6144865725999999</c:v>
                </c:pt>
                <c:pt idx="844">
                  <c:v>1.6048688985699999</c:v>
                </c:pt>
                <c:pt idx="845">
                  <c:v>1.5973356171599999</c:v>
                </c:pt>
                <c:pt idx="846">
                  <c:v>1.59989323124</c:v>
                </c:pt>
                <c:pt idx="847">
                  <c:v>1.6067417912099999</c:v>
                </c:pt>
                <c:pt idx="848">
                  <c:v>1.61462619716</c:v>
                </c:pt>
                <c:pt idx="849">
                  <c:v>1.6217773417100001</c:v>
                </c:pt>
                <c:pt idx="850">
                  <c:v>1.6331563892100001</c:v>
                </c:pt>
                <c:pt idx="851">
                  <c:v>1.6473575608</c:v>
                </c:pt>
                <c:pt idx="852">
                  <c:v>1.66719454399</c:v>
                </c:pt>
                <c:pt idx="853">
                  <c:v>1.6859745928300001</c:v>
                </c:pt>
                <c:pt idx="854">
                  <c:v>1.69104069128</c:v>
                </c:pt>
                <c:pt idx="855">
                  <c:v>1.68373103088</c:v>
                </c:pt>
                <c:pt idx="856">
                  <c:v>1.68708869557</c:v>
                </c:pt>
                <c:pt idx="857">
                  <c:v>1.6994736097500001</c:v>
                </c:pt>
                <c:pt idx="858">
                  <c:v>1.70741002046</c:v>
                </c:pt>
                <c:pt idx="859">
                  <c:v>1.71585702468</c:v>
                </c:pt>
                <c:pt idx="860">
                  <c:v>1.71875142483</c:v>
                </c:pt>
                <c:pt idx="861">
                  <c:v>1.7160815814499999</c:v>
                </c:pt>
                <c:pt idx="862">
                  <c:v>1.69952279185</c:v>
                </c:pt>
                <c:pt idx="863">
                  <c:v>1.70619322947</c:v>
                </c:pt>
                <c:pt idx="864">
                  <c:v>1.70736606799</c:v>
                </c:pt>
                <c:pt idx="865">
                  <c:v>1.7007325791200001</c:v>
                </c:pt>
                <c:pt idx="866">
                  <c:v>1.69368801257</c:v>
                </c:pt>
                <c:pt idx="867">
                  <c:v>1.6870217437799999</c:v>
                </c:pt>
                <c:pt idx="868">
                  <c:v>1.6919259310500001</c:v>
                </c:pt>
                <c:pt idx="869">
                  <c:v>1.6880285663700001</c:v>
                </c:pt>
                <c:pt idx="870">
                  <c:v>1.6812651947599999</c:v>
                </c:pt>
                <c:pt idx="871">
                  <c:v>1.67360927001</c:v>
                </c:pt>
                <c:pt idx="872">
                  <c:v>1.6664990930700001</c:v>
                </c:pt>
                <c:pt idx="873">
                  <c:v>1.6670373357799999</c:v>
                </c:pt>
                <c:pt idx="874">
                  <c:v>1.66785273101</c:v>
                </c:pt>
                <c:pt idx="875">
                  <c:v>1.6675184413499999</c:v>
                </c:pt>
                <c:pt idx="876">
                  <c:v>1.65815673031</c:v>
                </c:pt>
                <c:pt idx="877">
                  <c:v>1.6559610527599999</c:v>
                </c:pt>
                <c:pt idx="878">
                  <c:v>1.6593786767300001</c:v>
                </c:pt>
                <c:pt idx="879">
                  <c:v>1.66597892618</c:v>
                </c:pt>
                <c:pt idx="880">
                  <c:v>1.6741280762099999</c:v>
                </c:pt>
                <c:pt idx="881">
                  <c:v>1.6781107736100001</c:v>
                </c:pt>
                <c:pt idx="882">
                  <c:v>1.6788493313499999</c:v>
                </c:pt>
                <c:pt idx="883">
                  <c:v>1.6816696954999999</c:v>
                </c:pt>
                <c:pt idx="884">
                  <c:v>1.68272702598</c:v>
                </c:pt>
                <c:pt idx="885">
                  <c:v>1.6847411887399999</c:v>
                </c:pt>
                <c:pt idx="886">
                  <c:v>1.6908965489100001</c:v>
                </c:pt>
                <c:pt idx="887">
                  <c:v>1.7000997174500001</c:v>
                </c:pt>
                <c:pt idx="888">
                  <c:v>1.7198573634200001</c:v>
                </c:pt>
                <c:pt idx="889">
                  <c:v>1.7274585944800001</c:v>
                </c:pt>
                <c:pt idx="890">
                  <c:v>1.73443756573</c:v>
                </c:pt>
                <c:pt idx="891">
                  <c:v>1.7517155149500001</c:v>
                </c:pt>
                <c:pt idx="892">
                  <c:v>1.7704138110100001</c:v>
                </c:pt>
                <c:pt idx="893">
                  <c:v>1.7854627649999999</c:v>
                </c:pt>
                <c:pt idx="894">
                  <c:v>1.7958879942699999</c:v>
                </c:pt>
                <c:pt idx="895">
                  <c:v>1.80832409049</c:v>
                </c:pt>
                <c:pt idx="896">
                  <c:v>1.8126917145400001</c:v>
                </c:pt>
                <c:pt idx="897">
                  <c:v>1.8069929041399999</c:v>
                </c:pt>
                <c:pt idx="898">
                  <c:v>1.8052460609900001</c:v>
                </c:pt>
                <c:pt idx="899">
                  <c:v>1.8856122127599999</c:v>
                </c:pt>
                <c:pt idx="900">
                  <c:v>1.92296772577</c:v>
                </c:pt>
                <c:pt idx="901">
                  <c:v>1.90065456337</c:v>
                </c:pt>
                <c:pt idx="902">
                  <c:v>1.87244780863</c:v>
                </c:pt>
                <c:pt idx="903">
                  <c:v>1.85458998396</c:v>
                </c:pt>
                <c:pt idx="904">
                  <c:v>1.8283867120299999</c:v>
                </c:pt>
                <c:pt idx="905">
                  <c:v>1.8022734759000001</c:v>
                </c:pt>
                <c:pt idx="906">
                  <c:v>1.7813010258599999</c:v>
                </c:pt>
                <c:pt idx="907">
                  <c:v>1.76245149114</c:v>
                </c:pt>
                <c:pt idx="908">
                  <c:v>1.73717740578</c:v>
                </c:pt>
                <c:pt idx="909">
                  <c:v>1.70205201523</c:v>
                </c:pt>
                <c:pt idx="910">
                  <c:v>1.6606987678</c:v>
                </c:pt>
                <c:pt idx="911">
                  <c:v>1.6139174628699999</c:v>
                </c:pt>
                <c:pt idx="912">
                  <c:v>1.5907282354800001</c:v>
                </c:pt>
                <c:pt idx="913">
                  <c:v>1.61781928536</c:v>
                </c:pt>
                <c:pt idx="914">
                  <c:v>1.65036185695</c:v>
                </c:pt>
                <c:pt idx="915">
                  <c:v>1.66502017233</c:v>
                </c:pt>
                <c:pt idx="916">
                  <c:v>1.6697097526</c:v>
                </c:pt>
                <c:pt idx="917">
                  <c:v>1.6677792785100001</c:v>
                </c:pt>
                <c:pt idx="918">
                  <c:v>1.6613705212900001</c:v>
                </c:pt>
                <c:pt idx="919">
                  <c:v>1.6470865636500001</c:v>
                </c:pt>
                <c:pt idx="920">
                  <c:v>1.6455087956700001</c:v>
                </c:pt>
                <c:pt idx="921">
                  <c:v>1.65933007315</c:v>
                </c:pt>
                <c:pt idx="922">
                  <c:v>1.6724829183900001</c:v>
                </c:pt>
                <c:pt idx="923">
                  <c:v>1.6783220382299999</c:v>
                </c:pt>
                <c:pt idx="924">
                  <c:v>1.67845824668</c:v>
                </c:pt>
                <c:pt idx="925">
                  <c:v>1.68461101825</c:v>
                </c:pt>
                <c:pt idx="926">
                  <c:v>1.6904337538700001</c:v>
                </c:pt>
                <c:pt idx="927">
                  <c:v>1.6907515855199999</c:v>
                </c:pt>
                <c:pt idx="928">
                  <c:v>1.6887561204399999</c:v>
                </c:pt>
                <c:pt idx="929">
                  <c:v>1.6932578471999999</c:v>
                </c:pt>
                <c:pt idx="930">
                  <c:v>1.6866465688500001</c:v>
                </c:pt>
                <c:pt idx="931">
                  <c:v>1.6846369354099999</c:v>
                </c:pt>
                <c:pt idx="932">
                  <c:v>1.67521643212</c:v>
                </c:pt>
                <c:pt idx="933">
                  <c:v>1.67003407744</c:v>
                </c:pt>
                <c:pt idx="934">
                  <c:v>1.67711809546</c:v>
                </c:pt>
                <c:pt idx="935">
                  <c:v>1.7066417567500001</c:v>
                </c:pt>
                <c:pt idx="936">
                  <c:v>1.7550256078499999</c:v>
                </c:pt>
                <c:pt idx="937">
                  <c:v>1.75390409198</c:v>
                </c:pt>
                <c:pt idx="938">
                  <c:v>1.72506207378</c:v>
                </c:pt>
                <c:pt idx="939">
                  <c:v>1.6968066315400001</c:v>
                </c:pt>
                <c:pt idx="940">
                  <c:v>1.6740183615299999</c:v>
                </c:pt>
                <c:pt idx="941">
                  <c:v>1.6590960402199999</c:v>
                </c:pt>
                <c:pt idx="942">
                  <c:v>1.6474904291300001</c:v>
                </c:pt>
                <c:pt idx="943">
                  <c:v>1.63586041188</c:v>
                </c:pt>
                <c:pt idx="944">
                  <c:v>1.62374523305</c:v>
                </c:pt>
                <c:pt idx="945">
                  <c:v>1.57935025173</c:v>
                </c:pt>
                <c:pt idx="946">
                  <c:v>1.54932082384</c:v>
                </c:pt>
                <c:pt idx="947">
                  <c:v>1.5286667623500001</c:v>
                </c:pt>
                <c:pt idx="948">
                  <c:v>1.5062375614100001</c:v>
                </c:pt>
                <c:pt idx="949">
                  <c:v>1.4897956111699999</c:v>
                </c:pt>
                <c:pt idx="950">
                  <c:v>1.47662540728</c:v>
                </c:pt>
                <c:pt idx="951">
                  <c:v>1.4747350556200001</c:v>
                </c:pt>
                <c:pt idx="952">
                  <c:v>1.46883755099</c:v>
                </c:pt>
                <c:pt idx="953">
                  <c:v>1.4665909741800001</c:v>
                </c:pt>
                <c:pt idx="954">
                  <c:v>1.4736667642900001</c:v>
                </c:pt>
                <c:pt idx="955">
                  <c:v>1.4829243998199999</c:v>
                </c:pt>
                <c:pt idx="956">
                  <c:v>1.48259639692</c:v>
                </c:pt>
                <c:pt idx="957">
                  <c:v>1.47528562343</c:v>
                </c:pt>
                <c:pt idx="958">
                  <c:v>1.4693260375699999</c:v>
                </c:pt>
                <c:pt idx="959">
                  <c:v>1.4750306448099999</c:v>
                </c:pt>
                <c:pt idx="960">
                  <c:v>1.4958073171599999</c:v>
                </c:pt>
                <c:pt idx="961">
                  <c:v>1.5423748103299999</c:v>
                </c:pt>
                <c:pt idx="962">
                  <c:v>1.6130106769300001</c:v>
                </c:pt>
                <c:pt idx="963">
                  <c:v>1.6671243600000001</c:v>
                </c:pt>
                <c:pt idx="964">
                  <c:v>1.7088819327</c:v>
                </c:pt>
                <c:pt idx="965">
                  <c:v>1.69886072996</c:v>
                </c:pt>
                <c:pt idx="966">
                  <c:v>1.6729438183100001</c:v>
                </c:pt>
                <c:pt idx="967">
                  <c:v>1.65675914334</c:v>
                </c:pt>
                <c:pt idx="968">
                  <c:v>1.6593334237199999</c:v>
                </c:pt>
                <c:pt idx="969">
                  <c:v>1.6571375663800001</c:v>
                </c:pt>
                <c:pt idx="970">
                  <c:v>1.6436662613399999</c:v>
                </c:pt>
                <c:pt idx="971">
                  <c:v>1.6146400622299999</c:v>
                </c:pt>
                <c:pt idx="972">
                  <c:v>1.58429559066</c:v>
                </c:pt>
                <c:pt idx="973">
                  <c:v>1.56083380822</c:v>
                </c:pt>
                <c:pt idx="974">
                  <c:v>1.53427662261</c:v>
                </c:pt>
                <c:pt idx="975">
                  <c:v>1.51101180348</c:v>
                </c:pt>
                <c:pt idx="976">
                  <c:v>1.49374565415</c:v>
                </c:pt>
                <c:pt idx="977">
                  <c:v>1.47092601068</c:v>
                </c:pt>
                <c:pt idx="978">
                  <c:v>1.45002923379</c:v>
                </c:pt>
                <c:pt idx="979">
                  <c:v>1.43416140744</c:v>
                </c:pt>
                <c:pt idx="980">
                  <c:v>1.42389688729</c:v>
                </c:pt>
                <c:pt idx="981">
                  <c:v>1.42213606302</c:v>
                </c:pt>
                <c:pt idx="982">
                  <c:v>1.42649521629</c:v>
                </c:pt>
                <c:pt idx="983">
                  <c:v>1.43395714294</c:v>
                </c:pt>
                <c:pt idx="984">
                  <c:v>1.44838666922</c:v>
                </c:pt>
                <c:pt idx="985">
                  <c:v>1.47432613151</c:v>
                </c:pt>
                <c:pt idx="986">
                  <c:v>1.48736938467</c:v>
                </c:pt>
                <c:pt idx="987">
                  <c:v>1.4790039478100001</c:v>
                </c:pt>
                <c:pt idx="988">
                  <c:v>1.4688517005099999</c:v>
                </c:pt>
                <c:pt idx="989">
                  <c:v>1.46349960787</c:v>
                </c:pt>
                <c:pt idx="990">
                  <c:v>1.4620563742599999</c:v>
                </c:pt>
                <c:pt idx="991">
                  <c:v>1.47517975911</c:v>
                </c:pt>
                <c:pt idx="992">
                  <c:v>1.5003476499699999</c:v>
                </c:pt>
                <c:pt idx="993">
                  <c:v>1.5342882759400001</c:v>
                </c:pt>
                <c:pt idx="994">
                  <c:v>1.56163151014</c:v>
                </c:pt>
                <c:pt idx="995">
                  <c:v>1.5930774408799999</c:v>
                </c:pt>
                <c:pt idx="996">
                  <c:v>1.64781877548</c:v>
                </c:pt>
                <c:pt idx="997">
                  <c:v>1.7054474266299999</c:v>
                </c:pt>
                <c:pt idx="998">
                  <c:v>1.76360752943</c:v>
                </c:pt>
                <c:pt idx="999">
                  <c:v>1.82591969973</c:v>
                </c:pt>
                <c:pt idx="1000">
                  <c:v>1.8716767296300001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EC4-4EE0-83AC-98B9BD1A8179}"/>
            </c:ext>
          </c:extLst>
        </c:ser>
        <c:ser>
          <c:idx val="2"/>
          <c:order val="2"/>
          <c:tx>
            <c:strRef>
              <c:f>'Antenna Data'!$D$1</c:f>
              <c:strCache>
                <c:ptCount val="1"/>
                <c:pt idx="0">
                  <c:v>Sample 3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'Antenna Data'!$A$2:$A$1002</c:f>
              <c:numCache>
                <c:formatCode>General</c:formatCode>
                <c:ptCount val="1001"/>
                <c:pt idx="0">
                  <c:v>500</c:v>
                </c:pt>
                <c:pt idx="1">
                  <c:v>502.5</c:v>
                </c:pt>
                <c:pt idx="2">
                  <c:v>505</c:v>
                </c:pt>
                <c:pt idx="3">
                  <c:v>507.5</c:v>
                </c:pt>
                <c:pt idx="4">
                  <c:v>510</c:v>
                </c:pt>
                <c:pt idx="5">
                  <c:v>512.5</c:v>
                </c:pt>
                <c:pt idx="6">
                  <c:v>515</c:v>
                </c:pt>
                <c:pt idx="7">
                  <c:v>517.5</c:v>
                </c:pt>
                <c:pt idx="8">
                  <c:v>520</c:v>
                </c:pt>
                <c:pt idx="9">
                  <c:v>522.5</c:v>
                </c:pt>
                <c:pt idx="10">
                  <c:v>525</c:v>
                </c:pt>
                <c:pt idx="11">
                  <c:v>527.5</c:v>
                </c:pt>
                <c:pt idx="12">
                  <c:v>530</c:v>
                </c:pt>
                <c:pt idx="13">
                  <c:v>532.5</c:v>
                </c:pt>
                <c:pt idx="14">
                  <c:v>535</c:v>
                </c:pt>
                <c:pt idx="15">
                  <c:v>537.5</c:v>
                </c:pt>
                <c:pt idx="16">
                  <c:v>540</c:v>
                </c:pt>
                <c:pt idx="17">
                  <c:v>542.5</c:v>
                </c:pt>
                <c:pt idx="18">
                  <c:v>545</c:v>
                </c:pt>
                <c:pt idx="19">
                  <c:v>547.5</c:v>
                </c:pt>
                <c:pt idx="20">
                  <c:v>550</c:v>
                </c:pt>
                <c:pt idx="21">
                  <c:v>552.5</c:v>
                </c:pt>
                <c:pt idx="22">
                  <c:v>555</c:v>
                </c:pt>
                <c:pt idx="23">
                  <c:v>557.5</c:v>
                </c:pt>
                <c:pt idx="24">
                  <c:v>560</c:v>
                </c:pt>
                <c:pt idx="25">
                  <c:v>562.5</c:v>
                </c:pt>
                <c:pt idx="26">
                  <c:v>565</c:v>
                </c:pt>
                <c:pt idx="27">
                  <c:v>567.5</c:v>
                </c:pt>
                <c:pt idx="28">
                  <c:v>570</c:v>
                </c:pt>
                <c:pt idx="29">
                  <c:v>572.5</c:v>
                </c:pt>
                <c:pt idx="30">
                  <c:v>575</c:v>
                </c:pt>
                <c:pt idx="31">
                  <c:v>577.5</c:v>
                </c:pt>
                <c:pt idx="32">
                  <c:v>580</c:v>
                </c:pt>
                <c:pt idx="33">
                  <c:v>582.5</c:v>
                </c:pt>
                <c:pt idx="34">
                  <c:v>585</c:v>
                </c:pt>
                <c:pt idx="35">
                  <c:v>587.5</c:v>
                </c:pt>
                <c:pt idx="36">
                  <c:v>590</c:v>
                </c:pt>
                <c:pt idx="37">
                  <c:v>592.5</c:v>
                </c:pt>
                <c:pt idx="38">
                  <c:v>595</c:v>
                </c:pt>
                <c:pt idx="39">
                  <c:v>597.5</c:v>
                </c:pt>
                <c:pt idx="40">
                  <c:v>600</c:v>
                </c:pt>
                <c:pt idx="41">
                  <c:v>602.5</c:v>
                </c:pt>
                <c:pt idx="42">
                  <c:v>605</c:v>
                </c:pt>
                <c:pt idx="43">
                  <c:v>607.5</c:v>
                </c:pt>
                <c:pt idx="44">
                  <c:v>610</c:v>
                </c:pt>
                <c:pt idx="45">
                  <c:v>612.5</c:v>
                </c:pt>
                <c:pt idx="46">
                  <c:v>615</c:v>
                </c:pt>
                <c:pt idx="47">
                  <c:v>617.5</c:v>
                </c:pt>
                <c:pt idx="48">
                  <c:v>620</c:v>
                </c:pt>
                <c:pt idx="49">
                  <c:v>622.5</c:v>
                </c:pt>
                <c:pt idx="50">
                  <c:v>625</c:v>
                </c:pt>
                <c:pt idx="51">
                  <c:v>627.5</c:v>
                </c:pt>
                <c:pt idx="52">
                  <c:v>630</c:v>
                </c:pt>
                <c:pt idx="53">
                  <c:v>632.5</c:v>
                </c:pt>
                <c:pt idx="54">
                  <c:v>635</c:v>
                </c:pt>
                <c:pt idx="55">
                  <c:v>637.5</c:v>
                </c:pt>
                <c:pt idx="56">
                  <c:v>640</c:v>
                </c:pt>
                <c:pt idx="57">
                  <c:v>642.5</c:v>
                </c:pt>
                <c:pt idx="58">
                  <c:v>645</c:v>
                </c:pt>
                <c:pt idx="59">
                  <c:v>647.5</c:v>
                </c:pt>
                <c:pt idx="60">
                  <c:v>650</c:v>
                </c:pt>
                <c:pt idx="61">
                  <c:v>652.5</c:v>
                </c:pt>
                <c:pt idx="62">
                  <c:v>655</c:v>
                </c:pt>
                <c:pt idx="63">
                  <c:v>657.5</c:v>
                </c:pt>
                <c:pt idx="64">
                  <c:v>660</c:v>
                </c:pt>
                <c:pt idx="65">
                  <c:v>662.5</c:v>
                </c:pt>
                <c:pt idx="66">
                  <c:v>665</c:v>
                </c:pt>
                <c:pt idx="67">
                  <c:v>667.5</c:v>
                </c:pt>
                <c:pt idx="68">
                  <c:v>670</c:v>
                </c:pt>
                <c:pt idx="69">
                  <c:v>672.5</c:v>
                </c:pt>
                <c:pt idx="70">
                  <c:v>675</c:v>
                </c:pt>
                <c:pt idx="71">
                  <c:v>677.5</c:v>
                </c:pt>
                <c:pt idx="72">
                  <c:v>680</c:v>
                </c:pt>
                <c:pt idx="73">
                  <c:v>682.5</c:v>
                </c:pt>
                <c:pt idx="74">
                  <c:v>685</c:v>
                </c:pt>
                <c:pt idx="75">
                  <c:v>687.5</c:v>
                </c:pt>
                <c:pt idx="76">
                  <c:v>690</c:v>
                </c:pt>
                <c:pt idx="77">
                  <c:v>692.5</c:v>
                </c:pt>
                <c:pt idx="78">
                  <c:v>695</c:v>
                </c:pt>
                <c:pt idx="79">
                  <c:v>697.5</c:v>
                </c:pt>
                <c:pt idx="80">
                  <c:v>700</c:v>
                </c:pt>
                <c:pt idx="81">
                  <c:v>702.5</c:v>
                </c:pt>
                <c:pt idx="82">
                  <c:v>705</c:v>
                </c:pt>
                <c:pt idx="83">
                  <c:v>707.5</c:v>
                </c:pt>
                <c:pt idx="84">
                  <c:v>710</c:v>
                </c:pt>
                <c:pt idx="85">
                  <c:v>712.5</c:v>
                </c:pt>
                <c:pt idx="86">
                  <c:v>715</c:v>
                </c:pt>
                <c:pt idx="87">
                  <c:v>717.5</c:v>
                </c:pt>
                <c:pt idx="88">
                  <c:v>720</c:v>
                </c:pt>
                <c:pt idx="89">
                  <c:v>722.5</c:v>
                </c:pt>
                <c:pt idx="90">
                  <c:v>725</c:v>
                </c:pt>
                <c:pt idx="91">
                  <c:v>727.5</c:v>
                </c:pt>
                <c:pt idx="92">
                  <c:v>730</c:v>
                </c:pt>
                <c:pt idx="93">
                  <c:v>732.5</c:v>
                </c:pt>
                <c:pt idx="94">
                  <c:v>735</c:v>
                </c:pt>
                <c:pt idx="95">
                  <c:v>737.5</c:v>
                </c:pt>
                <c:pt idx="96">
                  <c:v>740</c:v>
                </c:pt>
                <c:pt idx="97">
                  <c:v>742.5</c:v>
                </c:pt>
                <c:pt idx="98">
                  <c:v>745</c:v>
                </c:pt>
                <c:pt idx="99">
                  <c:v>747.5</c:v>
                </c:pt>
                <c:pt idx="100">
                  <c:v>750</c:v>
                </c:pt>
                <c:pt idx="101">
                  <c:v>752.5</c:v>
                </c:pt>
                <c:pt idx="102">
                  <c:v>755</c:v>
                </c:pt>
                <c:pt idx="103">
                  <c:v>757.5</c:v>
                </c:pt>
                <c:pt idx="104">
                  <c:v>760</c:v>
                </c:pt>
                <c:pt idx="105">
                  <c:v>762.5</c:v>
                </c:pt>
                <c:pt idx="106">
                  <c:v>765</c:v>
                </c:pt>
                <c:pt idx="107">
                  <c:v>767.5</c:v>
                </c:pt>
                <c:pt idx="108">
                  <c:v>770</c:v>
                </c:pt>
                <c:pt idx="109">
                  <c:v>772.5</c:v>
                </c:pt>
                <c:pt idx="110">
                  <c:v>775</c:v>
                </c:pt>
                <c:pt idx="111">
                  <c:v>777.5</c:v>
                </c:pt>
                <c:pt idx="112">
                  <c:v>780</c:v>
                </c:pt>
                <c:pt idx="113">
                  <c:v>782.5</c:v>
                </c:pt>
                <c:pt idx="114">
                  <c:v>785</c:v>
                </c:pt>
                <c:pt idx="115">
                  <c:v>787.5</c:v>
                </c:pt>
                <c:pt idx="116">
                  <c:v>790</c:v>
                </c:pt>
                <c:pt idx="117">
                  <c:v>792.5</c:v>
                </c:pt>
                <c:pt idx="118">
                  <c:v>795</c:v>
                </c:pt>
                <c:pt idx="119">
                  <c:v>797.5</c:v>
                </c:pt>
                <c:pt idx="120">
                  <c:v>800</c:v>
                </c:pt>
                <c:pt idx="121">
                  <c:v>802.5</c:v>
                </c:pt>
                <c:pt idx="122">
                  <c:v>805</c:v>
                </c:pt>
                <c:pt idx="123">
                  <c:v>807.5</c:v>
                </c:pt>
                <c:pt idx="124">
                  <c:v>810</c:v>
                </c:pt>
                <c:pt idx="125">
                  <c:v>812.5</c:v>
                </c:pt>
                <c:pt idx="126">
                  <c:v>815</c:v>
                </c:pt>
                <c:pt idx="127">
                  <c:v>817.5</c:v>
                </c:pt>
                <c:pt idx="128">
                  <c:v>820</c:v>
                </c:pt>
                <c:pt idx="129">
                  <c:v>822.5</c:v>
                </c:pt>
                <c:pt idx="130">
                  <c:v>825</c:v>
                </c:pt>
                <c:pt idx="131">
                  <c:v>827.5</c:v>
                </c:pt>
                <c:pt idx="132">
                  <c:v>830</c:v>
                </c:pt>
                <c:pt idx="133">
                  <c:v>832.5</c:v>
                </c:pt>
                <c:pt idx="134">
                  <c:v>835</c:v>
                </c:pt>
                <c:pt idx="135">
                  <c:v>837.5</c:v>
                </c:pt>
                <c:pt idx="136">
                  <c:v>840</c:v>
                </c:pt>
                <c:pt idx="137">
                  <c:v>842.5</c:v>
                </c:pt>
                <c:pt idx="138">
                  <c:v>845</c:v>
                </c:pt>
                <c:pt idx="139">
                  <c:v>847.5</c:v>
                </c:pt>
                <c:pt idx="140">
                  <c:v>850</c:v>
                </c:pt>
                <c:pt idx="141">
                  <c:v>852.5</c:v>
                </c:pt>
                <c:pt idx="142">
                  <c:v>855</c:v>
                </c:pt>
                <c:pt idx="143">
                  <c:v>857.5</c:v>
                </c:pt>
                <c:pt idx="144">
                  <c:v>860</c:v>
                </c:pt>
                <c:pt idx="145">
                  <c:v>862.5</c:v>
                </c:pt>
                <c:pt idx="146">
                  <c:v>865</c:v>
                </c:pt>
                <c:pt idx="147">
                  <c:v>867.5</c:v>
                </c:pt>
                <c:pt idx="148">
                  <c:v>870</c:v>
                </c:pt>
                <c:pt idx="149">
                  <c:v>872.5</c:v>
                </c:pt>
                <c:pt idx="150">
                  <c:v>875</c:v>
                </c:pt>
                <c:pt idx="151">
                  <c:v>877.5</c:v>
                </c:pt>
                <c:pt idx="152">
                  <c:v>880</c:v>
                </c:pt>
                <c:pt idx="153">
                  <c:v>882.5</c:v>
                </c:pt>
                <c:pt idx="154">
                  <c:v>885</c:v>
                </c:pt>
                <c:pt idx="155">
                  <c:v>887.5</c:v>
                </c:pt>
                <c:pt idx="156">
                  <c:v>890</c:v>
                </c:pt>
                <c:pt idx="157">
                  <c:v>892.5</c:v>
                </c:pt>
                <c:pt idx="158">
                  <c:v>895</c:v>
                </c:pt>
                <c:pt idx="159">
                  <c:v>897.5</c:v>
                </c:pt>
                <c:pt idx="160">
                  <c:v>900</c:v>
                </c:pt>
                <c:pt idx="161">
                  <c:v>902.5</c:v>
                </c:pt>
                <c:pt idx="162">
                  <c:v>905</c:v>
                </c:pt>
                <c:pt idx="163">
                  <c:v>907.5</c:v>
                </c:pt>
                <c:pt idx="164">
                  <c:v>910</c:v>
                </c:pt>
                <c:pt idx="165">
                  <c:v>912.5</c:v>
                </c:pt>
                <c:pt idx="166">
                  <c:v>915</c:v>
                </c:pt>
                <c:pt idx="167">
                  <c:v>917.5</c:v>
                </c:pt>
                <c:pt idx="168">
                  <c:v>920</c:v>
                </c:pt>
                <c:pt idx="169">
                  <c:v>922.5</c:v>
                </c:pt>
                <c:pt idx="170">
                  <c:v>925</c:v>
                </c:pt>
                <c:pt idx="171">
                  <c:v>927.5</c:v>
                </c:pt>
                <c:pt idx="172">
                  <c:v>930</c:v>
                </c:pt>
                <c:pt idx="173">
                  <c:v>932.5</c:v>
                </c:pt>
                <c:pt idx="174">
                  <c:v>935</c:v>
                </c:pt>
                <c:pt idx="175">
                  <c:v>937.5</c:v>
                </c:pt>
                <c:pt idx="176">
                  <c:v>940</c:v>
                </c:pt>
                <c:pt idx="177">
                  <c:v>942.5</c:v>
                </c:pt>
                <c:pt idx="178">
                  <c:v>945</c:v>
                </c:pt>
                <c:pt idx="179">
                  <c:v>947.5</c:v>
                </c:pt>
                <c:pt idx="180">
                  <c:v>950</c:v>
                </c:pt>
                <c:pt idx="181">
                  <c:v>952.5</c:v>
                </c:pt>
                <c:pt idx="182">
                  <c:v>955</c:v>
                </c:pt>
                <c:pt idx="183">
                  <c:v>957.5</c:v>
                </c:pt>
                <c:pt idx="184">
                  <c:v>960</c:v>
                </c:pt>
                <c:pt idx="185">
                  <c:v>962.5</c:v>
                </c:pt>
                <c:pt idx="186">
                  <c:v>965</c:v>
                </c:pt>
                <c:pt idx="187">
                  <c:v>967.5</c:v>
                </c:pt>
                <c:pt idx="188">
                  <c:v>970</c:v>
                </c:pt>
                <c:pt idx="189">
                  <c:v>972.5</c:v>
                </c:pt>
                <c:pt idx="190">
                  <c:v>975</c:v>
                </c:pt>
                <c:pt idx="191">
                  <c:v>977.5</c:v>
                </c:pt>
                <c:pt idx="192">
                  <c:v>980</c:v>
                </c:pt>
                <c:pt idx="193">
                  <c:v>982.5</c:v>
                </c:pt>
                <c:pt idx="194">
                  <c:v>985</c:v>
                </c:pt>
                <c:pt idx="195">
                  <c:v>987.5</c:v>
                </c:pt>
                <c:pt idx="196">
                  <c:v>990</c:v>
                </c:pt>
                <c:pt idx="197">
                  <c:v>992.5</c:v>
                </c:pt>
                <c:pt idx="198">
                  <c:v>995</c:v>
                </c:pt>
                <c:pt idx="199">
                  <c:v>997.5</c:v>
                </c:pt>
                <c:pt idx="200">
                  <c:v>1000</c:v>
                </c:pt>
                <c:pt idx="201">
                  <c:v>1002.5</c:v>
                </c:pt>
                <c:pt idx="202">
                  <c:v>1005</c:v>
                </c:pt>
                <c:pt idx="203">
                  <c:v>1007.5</c:v>
                </c:pt>
                <c:pt idx="204">
                  <c:v>1010</c:v>
                </c:pt>
                <c:pt idx="205">
                  <c:v>1012.5</c:v>
                </c:pt>
                <c:pt idx="206">
                  <c:v>1015</c:v>
                </c:pt>
                <c:pt idx="207">
                  <c:v>1017.5</c:v>
                </c:pt>
                <c:pt idx="208">
                  <c:v>1020</c:v>
                </c:pt>
                <c:pt idx="209">
                  <c:v>1022.5</c:v>
                </c:pt>
                <c:pt idx="210">
                  <c:v>1025</c:v>
                </c:pt>
                <c:pt idx="211">
                  <c:v>1027.5</c:v>
                </c:pt>
                <c:pt idx="212">
                  <c:v>1030</c:v>
                </c:pt>
                <c:pt idx="213">
                  <c:v>1032.5</c:v>
                </c:pt>
                <c:pt idx="214">
                  <c:v>1035</c:v>
                </c:pt>
                <c:pt idx="215">
                  <c:v>1037.5</c:v>
                </c:pt>
                <c:pt idx="216">
                  <c:v>1040</c:v>
                </c:pt>
                <c:pt idx="217">
                  <c:v>1042.5</c:v>
                </c:pt>
                <c:pt idx="218">
                  <c:v>1045</c:v>
                </c:pt>
                <c:pt idx="219">
                  <c:v>1047.5</c:v>
                </c:pt>
                <c:pt idx="220">
                  <c:v>1050</c:v>
                </c:pt>
                <c:pt idx="221">
                  <c:v>1052.5</c:v>
                </c:pt>
                <c:pt idx="222">
                  <c:v>1055</c:v>
                </c:pt>
                <c:pt idx="223">
                  <c:v>1057.5</c:v>
                </c:pt>
                <c:pt idx="224">
                  <c:v>1060</c:v>
                </c:pt>
                <c:pt idx="225">
                  <c:v>1062.5</c:v>
                </c:pt>
                <c:pt idx="226">
                  <c:v>1065</c:v>
                </c:pt>
                <c:pt idx="227">
                  <c:v>1067.5</c:v>
                </c:pt>
                <c:pt idx="228">
                  <c:v>1070</c:v>
                </c:pt>
                <c:pt idx="229">
                  <c:v>1072.5</c:v>
                </c:pt>
                <c:pt idx="230">
                  <c:v>1075</c:v>
                </c:pt>
                <c:pt idx="231">
                  <c:v>1077.5</c:v>
                </c:pt>
                <c:pt idx="232">
                  <c:v>1080</c:v>
                </c:pt>
                <c:pt idx="233">
                  <c:v>1082.5</c:v>
                </c:pt>
                <c:pt idx="234">
                  <c:v>1085</c:v>
                </c:pt>
                <c:pt idx="235">
                  <c:v>1087.5</c:v>
                </c:pt>
                <c:pt idx="236">
                  <c:v>1090</c:v>
                </c:pt>
                <c:pt idx="237">
                  <c:v>1092.5</c:v>
                </c:pt>
                <c:pt idx="238">
                  <c:v>1095</c:v>
                </c:pt>
                <c:pt idx="239">
                  <c:v>1097.5</c:v>
                </c:pt>
                <c:pt idx="240">
                  <c:v>1100</c:v>
                </c:pt>
                <c:pt idx="241">
                  <c:v>1102.5</c:v>
                </c:pt>
                <c:pt idx="242">
                  <c:v>1105</c:v>
                </c:pt>
                <c:pt idx="243">
                  <c:v>1107.5</c:v>
                </c:pt>
                <c:pt idx="244">
                  <c:v>1110</c:v>
                </c:pt>
                <c:pt idx="245">
                  <c:v>1112.5</c:v>
                </c:pt>
                <c:pt idx="246">
                  <c:v>1115</c:v>
                </c:pt>
                <c:pt idx="247">
                  <c:v>1117.5</c:v>
                </c:pt>
                <c:pt idx="248">
                  <c:v>1120</c:v>
                </c:pt>
                <c:pt idx="249">
                  <c:v>1122.5</c:v>
                </c:pt>
                <c:pt idx="250">
                  <c:v>1125</c:v>
                </c:pt>
                <c:pt idx="251">
                  <c:v>1127.5</c:v>
                </c:pt>
                <c:pt idx="252">
                  <c:v>1130</c:v>
                </c:pt>
                <c:pt idx="253">
                  <c:v>1132.5</c:v>
                </c:pt>
                <c:pt idx="254">
                  <c:v>1135</c:v>
                </c:pt>
                <c:pt idx="255">
                  <c:v>1137.5</c:v>
                </c:pt>
                <c:pt idx="256">
                  <c:v>1140</c:v>
                </c:pt>
                <c:pt idx="257">
                  <c:v>1142.5</c:v>
                </c:pt>
                <c:pt idx="258">
                  <c:v>1145</c:v>
                </c:pt>
                <c:pt idx="259">
                  <c:v>1147.5</c:v>
                </c:pt>
                <c:pt idx="260">
                  <c:v>1150</c:v>
                </c:pt>
                <c:pt idx="261">
                  <c:v>1152.5</c:v>
                </c:pt>
                <c:pt idx="262">
                  <c:v>1155</c:v>
                </c:pt>
                <c:pt idx="263">
                  <c:v>1157.5</c:v>
                </c:pt>
                <c:pt idx="264">
                  <c:v>1160</c:v>
                </c:pt>
                <c:pt idx="265">
                  <c:v>1162.5</c:v>
                </c:pt>
                <c:pt idx="266">
                  <c:v>1165</c:v>
                </c:pt>
                <c:pt idx="267">
                  <c:v>1167.5</c:v>
                </c:pt>
                <c:pt idx="268">
                  <c:v>1170</c:v>
                </c:pt>
                <c:pt idx="269">
                  <c:v>1172.5</c:v>
                </c:pt>
                <c:pt idx="270">
                  <c:v>1175</c:v>
                </c:pt>
                <c:pt idx="271">
                  <c:v>1177.5</c:v>
                </c:pt>
                <c:pt idx="272">
                  <c:v>1180</c:v>
                </c:pt>
                <c:pt idx="273">
                  <c:v>1182.5</c:v>
                </c:pt>
                <c:pt idx="274">
                  <c:v>1185</c:v>
                </c:pt>
                <c:pt idx="275">
                  <c:v>1187.5</c:v>
                </c:pt>
                <c:pt idx="276">
                  <c:v>1190</c:v>
                </c:pt>
                <c:pt idx="277">
                  <c:v>1192.5</c:v>
                </c:pt>
                <c:pt idx="278">
                  <c:v>1195</c:v>
                </c:pt>
                <c:pt idx="279">
                  <c:v>1197.5</c:v>
                </c:pt>
                <c:pt idx="280">
                  <c:v>1200</c:v>
                </c:pt>
                <c:pt idx="281">
                  <c:v>1202.5</c:v>
                </c:pt>
                <c:pt idx="282">
                  <c:v>1205</c:v>
                </c:pt>
                <c:pt idx="283">
                  <c:v>1207.5</c:v>
                </c:pt>
                <c:pt idx="284">
                  <c:v>1210</c:v>
                </c:pt>
                <c:pt idx="285">
                  <c:v>1212.5</c:v>
                </c:pt>
                <c:pt idx="286">
                  <c:v>1215</c:v>
                </c:pt>
                <c:pt idx="287">
                  <c:v>1217.5</c:v>
                </c:pt>
                <c:pt idx="288">
                  <c:v>1220</c:v>
                </c:pt>
                <c:pt idx="289">
                  <c:v>1222.5</c:v>
                </c:pt>
                <c:pt idx="290">
                  <c:v>1225</c:v>
                </c:pt>
                <c:pt idx="291">
                  <c:v>1227.5</c:v>
                </c:pt>
                <c:pt idx="292">
                  <c:v>1230</c:v>
                </c:pt>
                <c:pt idx="293">
                  <c:v>1232.5</c:v>
                </c:pt>
                <c:pt idx="294">
                  <c:v>1235</c:v>
                </c:pt>
                <c:pt idx="295">
                  <c:v>1237.5</c:v>
                </c:pt>
                <c:pt idx="296">
                  <c:v>1240</c:v>
                </c:pt>
                <c:pt idx="297">
                  <c:v>1242.5</c:v>
                </c:pt>
                <c:pt idx="298">
                  <c:v>1245</c:v>
                </c:pt>
                <c:pt idx="299">
                  <c:v>1247.5</c:v>
                </c:pt>
                <c:pt idx="300">
                  <c:v>1250</c:v>
                </c:pt>
                <c:pt idx="301">
                  <c:v>1252.5</c:v>
                </c:pt>
                <c:pt idx="302">
                  <c:v>1255</c:v>
                </c:pt>
                <c:pt idx="303">
                  <c:v>1257.5</c:v>
                </c:pt>
                <c:pt idx="304">
                  <c:v>1260</c:v>
                </c:pt>
                <c:pt idx="305">
                  <c:v>1262.5</c:v>
                </c:pt>
                <c:pt idx="306">
                  <c:v>1265</c:v>
                </c:pt>
                <c:pt idx="307">
                  <c:v>1267.5</c:v>
                </c:pt>
                <c:pt idx="308">
                  <c:v>1270</c:v>
                </c:pt>
                <c:pt idx="309">
                  <c:v>1272.5</c:v>
                </c:pt>
                <c:pt idx="310">
                  <c:v>1275</c:v>
                </c:pt>
                <c:pt idx="311">
                  <c:v>1277.5</c:v>
                </c:pt>
                <c:pt idx="312">
                  <c:v>1280</c:v>
                </c:pt>
                <c:pt idx="313">
                  <c:v>1282.5</c:v>
                </c:pt>
                <c:pt idx="314">
                  <c:v>1285</c:v>
                </c:pt>
                <c:pt idx="315">
                  <c:v>1287.5</c:v>
                </c:pt>
                <c:pt idx="316">
                  <c:v>1290</c:v>
                </c:pt>
                <c:pt idx="317">
                  <c:v>1292.5</c:v>
                </c:pt>
                <c:pt idx="318">
                  <c:v>1295</c:v>
                </c:pt>
                <c:pt idx="319">
                  <c:v>1297.5</c:v>
                </c:pt>
                <c:pt idx="320">
                  <c:v>1300</c:v>
                </c:pt>
                <c:pt idx="321">
                  <c:v>1302.5</c:v>
                </c:pt>
                <c:pt idx="322">
                  <c:v>1305</c:v>
                </c:pt>
                <c:pt idx="323">
                  <c:v>1307.5</c:v>
                </c:pt>
                <c:pt idx="324">
                  <c:v>1310</c:v>
                </c:pt>
                <c:pt idx="325">
                  <c:v>1312.5</c:v>
                </c:pt>
                <c:pt idx="326">
                  <c:v>1315</c:v>
                </c:pt>
                <c:pt idx="327">
                  <c:v>1317.5</c:v>
                </c:pt>
                <c:pt idx="328">
                  <c:v>1320</c:v>
                </c:pt>
                <c:pt idx="329">
                  <c:v>1322.5</c:v>
                </c:pt>
                <c:pt idx="330">
                  <c:v>1325</c:v>
                </c:pt>
                <c:pt idx="331">
                  <c:v>1327.5</c:v>
                </c:pt>
                <c:pt idx="332">
                  <c:v>1330</c:v>
                </c:pt>
                <c:pt idx="333">
                  <c:v>1332.5</c:v>
                </c:pt>
                <c:pt idx="334">
                  <c:v>1335</c:v>
                </c:pt>
                <c:pt idx="335">
                  <c:v>1337.5</c:v>
                </c:pt>
                <c:pt idx="336">
                  <c:v>1340</c:v>
                </c:pt>
                <c:pt idx="337">
                  <c:v>1342.5</c:v>
                </c:pt>
                <c:pt idx="338">
                  <c:v>1345</c:v>
                </c:pt>
                <c:pt idx="339">
                  <c:v>1347.5</c:v>
                </c:pt>
                <c:pt idx="340">
                  <c:v>1350</c:v>
                </c:pt>
                <c:pt idx="341">
                  <c:v>1352.5</c:v>
                </c:pt>
                <c:pt idx="342">
                  <c:v>1355</c:v>
                </c:pt>
                <c:pt idx="343">
                  <c:v>1357.5</c:v>
                </c:pt>
                <c:pt idx="344">
                  <c:v>1360</c:v>
                </c:pt>
                <c:pt idx="345">
                  <c:v>1362.5</c:v>
                </c:pt>
                <c:pt idx="346">
                  <c:v>1365</c:v>
                </c:pt>
                <c:pt idx="347">
                  <c:v>1367.5</c:v>
                </c:pt>
                <c:pt idx="348">
                  <c:v>1370</c:v>
                </c:pt>
                <c:pt idx="349">
                  <c:v>1372.5</c:v>
                </c:pt>
                <c:pt idx="350">
                  <c:v>1375</c:v>
                </c:pt>
                <c:pt idx="351">
                  <c:v>1377.5</c:v>
                </c:pt>
                <c:pt idx="352">
                  <c:v>1380</c:v>
                </c:pt>
                <c:pt idx="353">
                  <c:v>1382.5</c:v>
                </c:pt>
                <c:pt idx="354">
                  <c:v>1385</c:v>
                </c:pt>
                <c:pt idx="355">
                  <c:v>1387.5</c:v>
                </c:pt>
                <c:pt idx="356">
                  <c:v>1390</c:v>
                </c:pt>
                <c:pt idx="357">
                  <c:v>1392.5</c:v>
                </c:pt>
                <c:pt idx="358">
                  <c:v>1395</c:v>
                </c:pt>
                <c:pt idx="359">
                  <c:v>1397.5</c:v>
                </c:pt>
                <c:pt idx="360">
                  <c:v>1400</c:v>
                </c:pt>
                <c:pt idx="361">
                  <c:v>1402.5</c:v>
                </c:pt>
                <c:pt idx="362">
                  <c:v>1405</c:v>
                </c:pt>
                <c:pt idx="363">
                  <c:v>1407.5</c:v>
                </c:pt>
                <c:pt idx="364">
                  <c:v>1410</c:v>
                </c:pt>
                <c:pt idx="365">
                  <c:v>1412.5</c:v>
                </c:pt>
                <c:pt idx="366">
                  <c:v>1415</c:v>
                </c:pt>
                <c:pt idx="367">
                  <c:v>1417.5</c:v>
                </c:pt>
                <c:pt idx="368">
                  <c:v>1420</c:v>
                </c:pt>
                <c:pt idx="369">
                  <c:v>1422.5</c:v>
                </c:pt>
                <c:pt idx="370">
                  <c:v>1425</c:v>
                </c:pt>
                <c:pt idx="371">
                  <c:v>1427.5</c:v>
                </c:pt>
                <c:pt idx="372">
                  <c:v>1430</c:v>
                </c:pt>
                <c:pt idx="373">
                  <c:v>1432.5</c:v>
                </c:pt>
                <c:pt idx="374">
                  <c:v>1435</c:v>
                </c:pt>
                <c:pt idx="375">
                  <c:v>1437.5</c:v>
                </c:pt>
                <c:pt idx="376">
                  <c:v>1440</c:v>
                </c:pt>
                <c:pt idx="377">
                  <c:v>1442.5</c:v>
                </c:pt>
                <c:pt idx="378">
                  <c:v>1445</c:v>
                </c:pt>
                <c:pt idx="379">
                  <c:v>1447.5</c:v>
                </c:pt>
                <c:pt idx="380">
                  <c:v>1450</c:v>
                </c:pt>
                <c:pt idx="381">
                  <c:v>1452.5</c:v>
                </c:pt>
                <c:pt idx="382">
                  <c:v>1455</c:v>
                </c:pt>
                <c:pt idx="383">
                  <c:v>1457.5</c:v>
                </c:pt>
                <c:pt idx="384">
                  <c:v>1460</c:v>
                </c:pt>
                <c:pt idx="385">
                  <c:v>1462.5</c:v>
                </c:pt>
                <c:pt idx="386">
                  <c:v>1465</c:v>
                </c:pt>
                <c:pt idx="387">
                  <c:v>1467.5</c:v>
                </c:pt>
                <c:pt idx="388">
                  <c:v>1470</c:v>
                </c:pt>
                <c:pt idx="389">
                  <c:v>1472.5</c:v>
                </c:pt>
                <c:pt idx="390">
                  <c:v>1475</c:v>
                </c:pt>
                <c:pt idx="391">
                  <c:v>1477.5</c:v>
                </c:pt>
                <c:pt idx="392">
                  <c:v>1480</c:v>
                </c:pt>
                <c:pt idx="393">
                  <c:v>1482.5</c:v>
                </c:pt>
                <c:pt idx="394">
                  <c:v>1485</c:v>
                </c:pt>
                <c:pt idx="395">
                  <c:v>1487.5</c:v>
                </c:pt>
                <c:pt idx="396">
                  <c:v>1490</c:v>
                </c:pt>
                <c:pt idx="397">
                  <c:v>1492.5</c:v>
                </c:pt>
                <c:pt idx="398">
                  <c:v>1495</c:v>
                </c:pt>
                <c:pt idx="399">
                  <c:v>1497.5</c:v>
                </c:pt>
                <c:pt idx="400">
                  <c:v>1500</c:v>
                </c:pt>
                <c:pt idx="401">
                  <c:v>1502.5</c:v>
                </c:pt>
                <c:pt idx="402">
                  <c:v>1505</c:v>
                </c:pt>
                <c:pt idx="403">
                  <c:v>1507.5</c:v>
                </c:pt>
                <c:pt idx="404">
                  <c:v>1510</c:v>
                </c:pt>
                <c:pt idx="405">
                  <c:v>1512.5</c:v>
                </c:pt>
                <c:pt idx="406">
                  <c:v>1515</c:v>
                </c:pt>
                <c:pt idx="407">
                  <c:v>1517.5</c:v>
                </c:pt>
                <c:pt idx="408">
                  <c:v>1520</c:v>
                </c:pt>
                <c:pt idx="409">
                  <c:v>1522.5</c:v>
                </c:pt>
                <c:pt idx="410">
                  <c:v>1525</c:v>
                </c:pt>
                <c:pt idx="411">
                  <c:v>1527.5</c:v>
                </c:pt>
                <c:pt idx="412">
                  <c:v>1530</c:v>
                </c:pt>
                <c:pt idx="413">
                  <c:v>1532.5</c:v>
                </c:pt>
                <c:pt idx="414">
                  <c:v>1535</c:v>
                </c:pt>
                <c:pt idx="415">
                  <c:v>1537.5</c:v>
                </c:pt>
                <c:pt idx="416">
                  <c:v>1540</c:v>
                </c:pt>
                <c:pt idx="417">
                  <c:v>1542.5</c:v>
                </c:pt>
                <c:pt idx="418">
                  <c:v>1545</c:v>
                </c:pt>
                <c:pt idx="419">
                  <c:v>1547.5</c:v>
                </c:pt>
                <c:pt idx="420">
                  <c:v>1550</c:v>
                </c:pt>
                <c:pt idx="421">
                  <c:v>1552.5</c:v>
                </c:pt>
                <c:pt idx="422">
                  <c:v>1555</c:v>
                </c:pt>
                <c:pt idx="423">
                  <c:v>1557.5</c:v>
                </c:pt>
                <c:pt idx="424">
                  <c:v>1560</c:v>
                </c:pt>
                <c:pt idx="425">
                  <c:v>1562.5</c:v>
                </c:pt>
                <c:pt idx="426">
                  <c:v>1565</c:v>
                </c:pt>
                <c:pt idx="427">
                  <c:v>1567.5</c:v>
                </c:pt>
                <c:pt idx="428">
                  <c:v>1570</c:v>
                </c:pt>
                <c:pt idx="429">
                  <c:v>1572.5</c:v>
                </c:pt>
                <c:pt idx="430">
                  <c:v>1575</c:v>
                </c:pt>
                <c:pt idx="431">
                  <c:v>1577.5</c:v>
                </c:pt>
                <c:pt idx="432">
                  <c:v>1580</c:v>
                </c:pt>
                <c:pt idx="433">
                  <c:v>1582.5</c:v>
                </c:pt>
                <c:pt idx="434">
                  <c:v>1585</c:v>
                </c:pt>
                <c:pt idx="435">
                  <c:v>1587.5</c:v>
                </c:pt>
                <c:pt idx="436">
                  <c:v>1590</c:v>
                </c:pt>
                <c:pt idx="437">
                  <c:v>1592.5</c:v>
                </c:pt>
                <c:pt idx="438">
                  <c:v>1595</c:v>
                </c:pt>
                <c:pt idx="439">
                  <c:v>1597.5</c:v>
                </c:pt>
                <c:pt idx="440">
                  <c:v>1600</c:v>
                </c:pt>
                <c:pt idx="441">
                  <c:v>1602.5</c:v>
                </c:pt>
                <c:pt idx="442">
                  <c:v>1605</c:v>
                </c:pt>
                <c:pt idx="443">
                  <c:v>1607.5</c:v>
                </c:pt>
                <c:pt idx="444">
                  <c:v>1610</c:v>
                </c:pt>
                <c:pt idx="445">
                  <c:v>1612.5</c:v>
                </c:pt>
                <c:pt idx="446">
                  <c:v>1615</c:v>
                </c:pt>
                <c:pt idx="447">
                  <c:v>1617.5</c:v>
                </c:pt>
                <c:pt idx="448">
                  <c:v>1620</c:v>
                </c:pt>
                <c:pt idx="449">
                  <c:v>1622.5</c:v>
                </c:pt>
                <c:pt idx="450">
                  <c:v>1625</c:v>
                </c:pt>
                <c:pt idx="451">
                  <c:v>1627.5</c:v>
                </c:pt>
                <c:pt idx="452">
                  <c:v>1630</c:v>
                </c:pt>
                <c:pt idx="453">
                  <c:v>1632.5</c:v>
                </c:pt>
                <c:pt idx="454">
                  <c:v>1635</c:v>
                </c:pt>
                <c:pt idx="455">
                  <c:v>1637.5</c:v>
                </c:pt>
                <c:pt idx="456">
                  <c:v>1640</c:v>
                </c:pt>
                <c:pt idx="457">
                  <c:v>1642.5</c:v>
                </c:pt>
                <c:pt idx="458">
                  <c:v>1645</c:v>
                </c:pt>
                <c:pt idx="459">
                  <c:v>1647.5</c:v>
                </c:pt>
                <c:pt idx="460">
                  <c:v>1650</c:v>
                </c:pt>
                <c:pt idx="461">
                  <c:v>1652.5</c:v>
                </c:pt>
                <c:pt idx="462">
                  <c:v>1655</c:v>
                </c:pt>
                <c:pt idx="463">
                  <c:v>1657.5</c:v>
                </c:pt>
                <c:pt idx="464">
                  <c:v>1660</c:v>
                </c:pt>
                <c:pt idx="465">
                  <c:v>1662.5</c:v>
                </c:pt>
                <c:pt idx="466">
                  <c:v>1665</c:v>
                </c:pt>
                <c:pt idx="467">
                  <c:v>1667.5</c:v>
                </c:pt>
                <c:pt idx="468">
                  <c:v>1670</c:v>
                </c:pt>
                <c:pt idx="469">
                  <c:v>1672.5</c:v>
                </c:pt>
                <c:pt idx="470">
                  <c:v>1675</c:v>
                </c:pt>
                <c:pt idx="471">
                  <c:v>1677.5</c:v>
                </c:pt>
                <c:pt idx="472">
                  <c:v>1680</c:v>
                </c:pt>
                <c:pt idx="473">
                  <c:v>1682.5</c:v>
                </c:pt>
                <c:pt idx="474">
                  <c:v>1685</c:v>
                </c:pt>
                <c:pt idx="475">
                  <c:v>1687.5</c:v>
                </c:pt>
                <c:pt idx="476">
                  <c:v>1690</c:v>
                </c:pt>
                <c:pt idx="477">
                  <c:v>1692.5</c:v>
                </c:pt>
                <c:pt idx="478">
                  <c:v>1695</c:v>
                </c:pt>
                <c:pt idx="479">
                  <c:v>1697.5</c:v>
                </c:pt>
                <c:pt idx="480">
                  <c:v>1700</c:v>
                </c:pt>
                <c:pt idx="481">
                  <c:v>1702.5</c:v>
                </c:pt>
                <c:pt idx="482">
                  <c:v>1705</c:v>
                </c:pt>
                <c:pt idx="483">
                  <c:v>1707.5</c:v>
                </c:pt>
                <c:pt idx="484">
                  <c:v>1710</c:v>
                </c:pt>
                <c:pt idx="485">
                  <c:v>1712.5</c:v>
                </c:pt>
                <c:pt idx="486">
                  <c:v>1715</c:v>
                </c:pt>
                <c:pt idx="487">
                  <c:v>1717.5</c:v>
                </c:pt>
                <c:pt idx="488">
                  <c:v>1720</c:v>
                </c:pt>
                <c:pt idx="489">
                  <c:v>1722.5</c:v>
                </c:pt>
                <c:pt idx="490">
                  <c:v>1725</c:v>
                </c:pt>
                <c:pt idx="491">
                  <c:v>1727.5</c:v>
                </c:pt>
                <c:pt idx="492">
                  <c:v>1730</c:v>
                </c:pt>
                <c:pt idx="493">
                  <c:v>1732.5</c:v>
                </c:pt>
                <c:pt idx="494">
                  <c:v>1735</c:v>
                </c:pt>
                <c:pt idx="495">
                  <c:v>1737.5</c:v>
                </c:pt>
                <c:pt idx="496">
                  <c:v>1740</c:v>
                </c:pt>
                <c:pt idx="497">
                  <c:v>1742.5</c:v>
                </c:pt>
                <c:pt idx="498">
                  <c:v>1745</c:v>
                </c:pt>
                <c:pt idx="499">
                  <c:v>1747.5</c:v>
                </c:pt>
                <c:pt idx="500">
                  <c:v>1750</c:v>
                </c:pt>
                <c:pt idx="501">
                  <c:v>1752.5</c:v>
                </c:pt>
                <c:pt idx="502">
                  <c:v>1755</c:v>
                </c:pt>
                <c:pt idx="503">
                  <c:v>1757.5</c:v>
                </c:pt>
                <c:pt idx="504">
                  <c:v>1760</c:v>
                </c:pt>
                <c:pt idx="505">
                  <c:v>1762.5</c:v>
                </c:pt>
                <c:pt idx="506">
                  <c:v>1765</c:v>
                </c:pt>
                <c:pt idx="507">
                  <c:v>1767.5</c:v>
                </c:pt>
                <c:pt idx="508">
                  <c:v>1770</c:v>
                </c:pt>
                <c:pt idx="509">
                  <c:v>1772.5</c:v>
                </c:pt>
                <c:pt idx="510">
                  <c:v>1775</c:v>
                </c:pt>
                <c:pt idx="511">
                  <c:v>1777.5</c:v>
                </c:pt>
                <c:pt idx="512">
                  <c:v>1780</c:v>
                </c:pt>
                <c:pt idx="513">
                  <c:v>1782.5</c:v>
                </c:pt>
                <c:pt idx="514">
                  <c:v>1785</c:v>
                </c:pt>
                <c:pt idx="515">
                  <c:v>1787.5</c:v>
                </c:pt>
                <c:pt idx="516">
                  <c:v>1790</c:v>
                </c:pt>
                <c:pt idx="517">
                  <c:v>1792.5</c:v>
                </c:pt>
                <c:pt idx="518">
                  <c:v>1795</c:v>
                </c:pt>
                <c:pt idx="519">
                  <c:v>1797.5</c:v>
                </c:pt>
                <c:pt idx="520">
                  <c:v>1800</c:v>
                </c:pt>
                <c:pt idx="521">
                  <c:v>1802.5</c:v>
                </c:pt>
                <c:pt idx="522">
                  <c:v>1805</c:v>
                </c:pt>
                <c:pt idx="523">
                  <c:v>1807.5</c:v>
                </c:pt>
                <c:pt idx="524">
                  <c:v>1810</c:v>
                </c:pt>
                <c:pt idx="525">
                  <c:v>1812.5</c:v>
                </c:pt>
                <c:pt idx="526">
                  <c:v>1815</c:v>
                </c:pt>
                <c:pt idx="527">
                  <c:v>1817.5</c:v>
                </c:pt>
                <c:pt idx="528">
                  <c:v>1820</c:v>
                </c:pt>
                <c:pt idx="529">
                  <c:v>1822.5</c:v>
                </c:pt>
                <c:pt idx="530">
                  <c:v>1825</c:v>
                </c:pt>
                <c:pt idx="531">
                  <c:v>1827.5</c:v>
                </c:pt>
                <c:pt idx="532">
                  <c:v>1830</c:v>
                </c:pt>
                <c:pt idx="533">
                  <c:v>1832.5</c:v>
                </c:pt>
                <c:pt idx="534">
                  <c:v>1835</c:v>
                </c:pt>
                <c:pt idx="535">
                  <c:v>1837.5</c:v>
                </c:pt>
                <c:pt idx="536">
                  <c:v>1840</c:v>
                </c:pt>
                <c:pt idx="537">
                  <c:v>1842.5</c:v>
                </c:pt>
                <c:pt idx="538">
                  <c:v>1845</c:v>
                </c:pt>
                <c:pt idx="539">
                  <c:v>1847.5</c:v>
                </c:pt>
                <c:pt idx="540">
                  <c:v>1850</c:v>
                </c:pt>
                <c:pt idx="541">
                  <c:v>1852.5</c:v>
                </c:pt>
                <c:pt idx="542">
                  <c:v>1855</c:v>
                </c:pt>
                <c:pt idx="543">
                  <c:v>1857.5</c:v>
                </c:pt>
                <c:pt idx="544">
                  <c:v>1860</c:v>
                </c:pt>
                <c:pt idx="545">
                  <c:v>1862.5</c:v>
                </c:pt>
                <c:pt idx="546">
                  <c:v>1865</c:v>
                </c:pt>
                <c:pt idx="547">
                  <c:v>1867.5</c:v>
                </c:pt>
                <c:pt idx="548">
                  <c:v>1870</c:v>
                </c:pt>
                <c:pt idx="549">
                  <c:v>1872.5</c:v>
                </c:pt>
                <c:pt idx="550">
                  <c:v>1875</c:v>
                </c:pt>
                <c:pt idx="551">
                  <c:v>1877.5</c:v>
                </c:pt>
                <c:pt idx="552">
                  <c:v>1880</c:v>
                </c:pt>
                <c:pt idx="553">
                  <c:v>1882.5</c:v>
                </c:pt>
                <c:pt idx="554">
                  <c:v>1885</c:v>
                </c:pt>
                <c:pt idx="555">
                  <c:v>1887.5</c:v>
                </c:pt>
                <c:pt idx="556">
                  <c:v>1890</c:v>
                </c:pt>
                <c:pt idx="557">
                  <c:v>1892.5</c:v>
                </c:pt>
                <c:pt idx="558">
                  <c:v>1895</c:v>
                </c:pt>
                <c:pt idx="559">
                  <c:v>1897.5</c:v>
                </c:pt>
                <c:pt idx="560">
                  <c:v>1900</c:v>
                </c:pt>
                <c:pt idx="561">
                  <c:v>1902.5</c:v>
                </c:pt>
                <c:pt idx="562">
                  <c:v>1905</c:v>
                </c:pt>
                <c:pt idx="563">
                  <c:v>1907.5</c:v>
                </c:pt>
                <c:pt idx="564">
                  <c:v>1910</c:v>
                </c:pt>
                <c:pt idx="565">
                  <c:v>1912.5</c:v>
                </c:pt>
                <c:pt idx="566">
                  <c:v>1915</c:v>
                </c:pt>
                <c:pt idx="567">
                  <c:v>1917.5</c:v>
                </c:pt>
                <c:pt idx="568">
                  <c:v>1920</c:v>
                </c:pt>
                <c:pt idx="569">
                  <c:v>1922.5</c:v>
                </c:pt>
                <c:pt idx="570">
                  <c:v>1925</c:v>
                </c:pt>
                <c:pt idx="571">
                  <c:v>1927.5</c:v>
                </c:pt>
                <c:pt idx="572">
                  <c:v>1930</c:v>
                </c:pt>
                <c:pt idx="573">
                  <c:v>1932.5</c:v>
                </c:pt>
                <c:pt idx="574">
                  <c:v>1935</c:v>
                </c:pt>
                <c:pt idx="575">
                  <c:v>1937.5</c:v>
                </c:pt>
                <c:pt idx="576">
                  <c:v>1940</c:v>
                </c:pt>
                <c:pt idx="577">
                  <c:v>1942.5</c:v>
                </c:pt>
                <c:pt idx="578">
                  <c:v>1945</c:v>
                </c:pt>
                <c:pt idx="579">
                  <c:v>1947.5</c:v>
                </c:pt>
                <c:pt idx="580">
                  <c:v>1950</c:v>
                </c:pt>
                <c:pt idx="581">
                  <c:v>1952.5</c:v>
                </c:pt>
                <c:pt idx="582">
                  <c:v>1955</c:v>
                </c:pt>
                <c:pt idx="583">
                  <c:v>1957.5</c:v>
                </c:pt>
                <c:pt idx="584">
                  <c:v>1960</c:v>
                </c:pt>
                <c:pt idx="585">
                  <c:v>1962.5</c:v>
                </c:pt>
                <c:pt idx="586">
                  <c:v>1965</c:v>
                </c:pt>
                <c:pt idx="587">
                  <c:v>1967.5</c:v>
                </c:pt>
                <c:pt idx="588">
                  <c:v>1970</c:v>
                </c:pt>
                <c:pt idx="589">
                  <c:v>1972.5</c:v>
                </c:pt>
                <c:pt idx="590">
                  <c:v>1975</c:v>
                </c:pt>
                <c:pt idx="591">
                  <c:v>1977.5</c:v>
                </c:pt>
                <c:pt idx="592">
                  <c:v>1980</c:v>
                </c:pt>
                <c:pt idx="593">
                  <c:v>1982.5</c:v>
                </c:pt>
                <c:pt idx="594">
                  <c:v>1985</c:v>
                </c:pt>
                <c:pt idx="595">
                  <c:v>1987.5</c:v>
                </c:pt>
                <c:pt idx="596">
                  <c:v>1990</c:v>
                </c:pt>
                <c:pt idx="597">
                  <c:v>1992.5</c:v>
                </c:pt>
                <c:pt idx="598">
                  <c:v>1995</c:v>
                </c:pt>
                <c:pt idx="599">
                  <c:v>1997.5</c:v>
                </c:pt>
                <c:pt idx="600">
                  <c:v>2000</c:v>
                </c:pt>
                <c:pt idx="601">
                  <c:v>2002.5</c:v>
                </c:pt>
                <c:pt idx="602">
                  <c:v>2005</c:v>
                </c:pt>
                <c:pt idx="603">
                  <c:v>2007.5</c:v>
                </c:pt>
                <c:pt idx="604">
                  <c:v>2010</c:v>
                </c:pt>
                <c:pt idx="605">
                  <c:v>2012.5</c:v>
                </c:pt>
                <c:pt idx="606">
                  <c:v>2015</c:v>
                </c:pt>
                <c:pt idx="607">
                  <c:v>2017.5</c:v>
                </c:pt>
                <c:pt idx="608">
                  <c:v>2020</c:v>
                </c:pt>
                <c:pt idx="609">
                  <c:v>2022.5</c:v>
                </c:pt>
                <c:pt idx="610">
                  <c:v>2025</c:v>
                </c:pt>
                <c:pt idx="611">
                  <c:v>2027.5</c:v>
                </c:pt>
                <c:pt idx="612">
                  <c:v>2030</c:v>
                </c:pt>
                <c:pt idx="613">
                  <c:v>2032.5</c:v>
                </c:pt>
                <c:pt idx="614">
                  <c:v>2035</c:v>
                </c:pt>
                <c:pt idx="615">
                  <c:v>2037.5</c:v>
                </c:pt>
                <c:pt idx="616">
                  <c:v>2040</c:v>
                </c:pt>
                <c:pt idx="617">
                  <c:v>2042.5</c:v>
                </c:pt>
                <c:pt idx="618">
                  <c:v>2045</c:v>
                </c:pt>
                <c:pt idx="619">
                  <c:v>2047.5</c:v>
                </c:pt>
                <c:pt idx="620">
                  <c:v>2050</c:v>
                </c:pt>
                <c:pt idx="621">
                  <c:v>2052.5</c:v>
                </c:pt>
                <c:pt idx="622">
                  <c:v>2055</c:v>
                </c:pt>
                <c:pt idx="623">
                  <c:v>2057.5</c:v>
                </c:pt>
                <c:pt idx="624">
                  <c:v>2060</c:v>
                </c:pt>
                <c:pt idx="625">
                  <c:v>2062.5</c:v>
                </c:pt>
                <c:pt idx="626">
                  <c:v>2065</c:v>
                </c:pt>
                <c:pt idx="627">
                  <c:v>2067.5</c:v>
                </c:pt>
                <c:pt idx="628">
                  <c:v>2070</c:v>
                </c:pt>
                <c:pt idx="629">
                  <c:v>2072.5</c:v>
                </c:pt>
                <c:pt idx="630">
                  <c:v>2075</c:v>
                </c:pt>
                <c:pt idx="631">
                  <c:v>2077.5</c:v>
                </c:pt>
                <c:pt idx="632">
                  <c:v>2080</c:v>
                </c:pt>
                <c:pt idx="633">
                  <c:v>2082.5</c:v>
                </c:pt>
                <c:pt idx="634">
                  <c:v>2085</c:v>
                </c:pt>
                <c:pt idx="635">
                  <c:v>2087.5</c:v>
                </c:pt>
                <c:pt idx="636">
                  <c:v>2090</c:v>
                </c:pt>
                <c:pt idx="637">
                  <c:v>2092.5</c:v>
                </c:pt>
                <c:pt idx="638">
                  <c:v>2095</c:v>
                </c:pt>
                <c:pt idx="639">
                  <c:v>2097.5</c:v>
                </c:pt>
                <c:pt idx="640">
                  <c:v>2100</c:v>
                </c:pt>
                <c:pt idx="641">
                  <c:v>2102.5</c:v>
                </c:pt>
                <c:pt idx="642">
                  <c:v>2105</c:v>
                </c:pt>
                <c:pt idx="643">
                  <c:v>2107.5</c:v>
                </c:pt>
                <c:pt idx="644">
                  <c:v>2110</c:v>
                </c:pt>
                <c:pt idx="645">
                  <c:v>2112.5</c:v>
                </c:pt>
                <c:pt idx="646">
                  <c:v>2115</c:v>
                </c:pt>
                <c:pt idx="647">
                  <c:v>2117.5</c:v>
                </c:pt>
                <c:pt idx="648">
                  <c:v>2120</c:v>
                </c:pt>
                <c:pt idx="649">
                  <c:v>2122.5</c:v>
                </c:pt>
                <c:pt idx="650">
                  <c:v>2125</c:v>
                </c:pt>
                <c:pt idx="651">
                  <c:v>2127.5</c:v>
                </c:pt>
                <c:pt idx="652">
                  <c:v>2130</c:v>
                </c:pt>
                <c:pt idx="653">
                  <c:v>2132.5</c:v>
                </c:pt>
                <c:pt idx="654">
                  <c:v>2135</c:v>
                </c:pt>
                <c:pt idx="655">
                  <c:v>2137.5</c:v>
                </c:pt>
                <c:pt idx="656">
                  <c:v>2140</c:v>
                </c:pt>
                <c:pt idx="657">
                  <c:v>2142.5</c:v>
                </c:pt>
                <c:pt idx="658">
                  <c:v>2145</c:v>
                </c:pt>
                <c:pt idx="659">
                  <c:v>2147.5</c:v>
                </c:pt>
                <c:pt idx="660">
                  <c:v>2150</c:v>
                </c:pt>
                <c:pt idx="661">
                  <c:v>2152.5</c:v>
                </c:pt>
                <c:pt idx="662">
                  <c:v>2155</c:v>
                </c:pt>
                <c:pt idx="663">
                  <c:v>2157.5</c:v>
                </c:pt>
                <c:pt idx="664">
                  <c:v>2160</c:v>
                </c:pt>
                <c:pt idx="665">
                  <c:v>2162.5</c:v>
                </c:pt>
                <c:pt idx="666">
                  <c:v>2165</c:v>
                </c:pt>
                <c:pt idx="667">
                  <c:v>2167.5</c:v>
                </c:pt>
                <c:pt idx="668">
                  <c:v>2170</c:v>
                </c:pt>
                <c:pt idx="669">
                  <c:v>2172.5</c:v>
                </c:pt>
                <c:pt idx="670">
                  <c:v>2175</c:v>
                </c:pt>
                <c:pt idx="671">
                  <c:v>2177.5</c:v>
                </c:pt>
                <c:pt idx="672">
                  <c:v>2180</c:v>
                </c:pt>
                <c:pt idx="673">
                  <c:v>2182.5</c:v>
                </c:pt>
                <c:pt idx="674">
                  <c:v>2185</c:v>
                </c:pt>
                <c:pt idx="675">
                  <c:v>2187.5</c:v>
                </c:pt>
                <c:pt idx="676">
                  <c:v>2190</c:v>
                </c:pt>
                <c:pt idx="677">
                  <c:v>2192.5</c:v>
                </c:pt>
                <c:pt idx="678">
                  <c:v>2195</c:v>
                </c:pt>
                <c:pt idx="679">
                  <c:v>2197.5</c:v>
                </c:pt>
                <c:pt idx="680">
                  <c:v>2200</c:v>
                </c:pt>
                <c:pt idx="681">
                  <c:v>2202.5</c:v>
                </c:pt>
                <c:pt idx="682">
                  <c:v>2205</c:v>
                </c:pt>
                <c:pt idx="683">
                  <c:v>2207.5</c:v>
                </c:pt>
                <c:pt idx="684">
                  <c:v>2210</c:v>
                </c:pt>
                <c:pt idx="685">
                  <c:v>2212.5</c:v>
                </c:pt>
                <c:pt idx="686">
                  <c:v>2215</c:v>
                </c:pt>
                <c:pt idx="687">
                  <c:v>2217.5</c:v>
                </c:pt>
                <c:pt idx="688">
                  <c:v>2220</c:v>
                </c:pt>
                <c:pt idx="689">
                  <c:v>2222.5</c:v>
                </c:pt>
                <c:pt idx="690">
                  <c:v>2225</c:v>
                </c:pt>
                <c:pt idx="691">
                  <c:v>2227.5</c:v>
                </c:pt>
                <c:pt idx="692">
                  <c:v>2230</c:v>
                </c:pt>
                <c:pt idx="693">
                  <c:v>2232.5</c:v>
                </c:pt>
                <c:pt idx="694">
                  <c:v>2235</c:v>
                </c:pt>
                <c:pt idx="695">
                  <c:v>2237.5</c:v>
                </c:pt>
                <c:pt idx="696">
                  <c:v>2240</c:v>
                </c:pt>
                <c:pt idx="697">
                  <c:v>2242.5</c:v>
                </c:pt>
                <c:pt idx="698">
                  <c:v>2245</c:v>
                </c:pt>
                <c:pt idx="699">
                  <c:v>2247.5</c:v>
                </c:pt>
                <c:pt idx="700">
                  <c:v>2250</c:v>
                </c:pt>
                <c:pt idx="701">
                  <c:v>2252.5</c:v>
                </c:pt>
                <c:pt idx="702">
                  <c:v>2255</c:v>
                </c:pt>
                <c:pt idx="703">
                  <c:v>2257.5</c:v>
                </c:pt>
                <c:pt idx="704">
                  <c:v>2260</c:v>
                </c:pt>
                <c:pt idx="705">
                  <c:v>2262.5</c:v>
                </c:pt>
                <c:pt idx="706">
                  <c:v>2265</c:v>
                </c:pt>
                <c:pt idx="707">
                  <c:v>2267.5</c:v>
                </c:pt>
                <c:pt idx="708">
                  <c:v>2270</c:v>
                </c:pt>
                <c:pt idx="709">
                  <c:v>2272.5</c:v>
                </c:pt>
                <c:pt idx="710">
                  <c:v>2275</c:v>
                </c:pt>
                <c:pt idx="711">
                  <c:v>2277.5</c:v>
                </c:pt>
                <c:pt idx="712">
                  <c:v>2280</c:v>
                </c:pt>
                <c:pt idx="713">
                  <c:v>2282.5</c:v>
                </c:pt>
                <c:pt idx="714">
                  <c:v>2285</c:v>
                </c:pt>
                <c:pt idx="715">
                  <c:v>2287.5</c:v>
                </c:pt>
                <c:pt idx="716">
                  <c:v>2290</c:v>
                </c:pt>
                <c:pt idx="717">
                  <c:v>2292.5</c:v>
                </c:pt>
                <c:pt idx="718">
                  <c:v>2295</c:v>
                </c:pt>
                <c:pt idx="719">
                  <c:v>2297.5</c:v>
                </c:pt>
                <c:pt idx="720">
                  <c:v>2300</c:v>
                </c:pt>
                <c:pt idx="721">
                  <c:v>2302.5</c:v>
                </c:pt>
                <c:pt idx="722">
                  <c:v>2305</c:v>
                </c:pt>
                <c:pt idx="723">
                  <c:v>2307.5</c:v>
                </c:pt>
                <c:pt idx="724">
                  <c:v>2310</c:v>
                </c:pt>
                <c:pt idx="725">
                  <c:v>2312.5</c:v>
                </c:pt>
                <c:pt idx="726">
                  <c:v>2315</c:v>
                </c:pt>
                <c:pt idx="727">
                  <c:v>2317.5</c:v>
                </c:pt>
                <c:pt idx="728">
                  <c:v>2320</c:v>
                </c:pt>
                <c:pt idx="729">
                  <c:v>2322.5</c:v>
                </c:pt>
                <c:pt idx="730">
                  <c:v>2325</c:v>
                </c:pt>
                <c:pt idx="731">
                  <c:v>2327.5</c:v>
                </c:pt>
                <c:pt idx="732">
                  <c:v>2330</c:v>
                </c:pt>
                <c:pt idx="733">
                  <c:v>2332.5</c:v>
                </c:pt>
                <c:pt idx="734">
                  <c:v>2335</c:v>
                </c:pt>
                <c:pt idx="735">
                  <c:v>2337.5</c:v>
                </c:pt>
                <c:pt idx="736">
                  <c:v>2340</c:v>
                </c:pt>
                <c:pt idx="737">
                  <c:v>2342.5</c:v>
                </c:pt>
                <c:pt idx="738">
                  <c:v>2345</c:v>
                </c:pt>
                <c:pt idx="739">
                  <c:v>2347.5</c:v>
                </c:pt>
                <c:pt idx="740">
                  <c:v>2350</c:v>
                </c:pt>
                <c:pt idx="741">
                  <c:v>2352.5</c:v>
                </c:pt>
                <c:pt idx="742">
                  <c:v>2355</c:v>
                </c:pt>
                <c:pt idx="743">
                  <c:v>2357.5</c:v>
                </c:pt>
                <c:pt idx="744">
                  <c:v>2360</c:v>
                </c:pt>
                <c:pt idx="745">
                  <c:v>2362.5</c:v>
                </c:pt>
                <c:pt idx="746">
                  <c:v>2365</c:v>
                </c:pt>
                <c:pt idx="747">
                  <c:v>2367.5</c:v>
                </c:pt>
                <c:pt idx="748">
                  <c:v>2370</c:v>
                </c:pt>
                <c:pt idx="749">
                  <c:v>2372.5</c:v>
                </c:pt>
                <c:pt idx="750">
                  <c:v>2375</c:v>
                </c:pt>
                <c:pt idx="751">
                  <c:v>2377.5</c:v>
                </c:pt>
                <c:pt idx="752">
                  <c:v>2380</c:v>
                </c:pt>
                <c:pt idx="753">
                  <c:v>2382.5</c:v>
                </c:pt>
                <c:pt idx="754">
                  <c:v>2385</c:v>
                </c:pt>
                <c:pt idx="755">
                  <c:v>2387.5</c:v>
                </c:pt>
                <c:pt idx="756">
                  <c:v>2390</c:v>
                </c:pt>
                <c:pt idx="757">
                  <c:v>2392.5</c:v>
                </c:pt>
                <c:pt idx="758">
                  <c:v>2395</c:v>
                </c:pt>
                <c:pt idx="759">
                  <c:v>2397.5</c:v>
                </c:pt>
                <c:pt idx="760">
                  <c:v>2400</c:v>
                </c:pt>
                <c:pt idx="761">
                  <c:v>2402.5</c:v>
                </c:pt>
                <c:pt idx="762">
                  <c:v>2405</c:v>
                </c:pt>
                <c:pt idx="763">
                  <c:v>2407.5</c:v>
                </c:pt>
                <c:pt idx="764">
                  <c:v>2410</c:v>
                </c:pt>
                <c:pt idx="765">
                  <c:v>2412.5</c:v>
                </c:pt>
                <c:pt idx="766">
                  <c:v>2415</c:v>
                </c:pt>
                <c:pt idx="767">
                  <c:v>2417.5</c:v>
                </c:pt>
                <c:pt idx="768">
                  <c:v>2420</c:v>
                </c:pt>
                <c:pt idx="769">
                  <c:v>2422.5</c:v>
                </c:pt>
                <c:pt idx="770">
                  <c:v>2425</c:v>
                </c:pt>
                <c:pt idx="771">
                  <c:v>2427.5</c:v>
                </c:pt>
                <c:pt idx="772">
                  <c:v>2430</c:v>
                </c:pt>
                <c:pt idx="773">
                  <c:v>2432.5</c:v>
                </c:pt>
                <c:pt idx="774">
                  <c:v>2435</c:v>
                </c:pt>
                <c:pt idx="775">
                  <c:v>2437.5</c:v>
                </c:pt>
                <c:pt idx="776">
                  <c:v>2440</c:v>
                </c:pt>
                <c:pt idx="777">
                  <c:v>2442.5</c:v>
                </c:pt>
                <c:pt idx="778">
                  <c:v>2445</c:v>
                </c:pt>
                <c:pt idx="779">
                  <c:v>2447.5</c:v>
                </c:pt>
                <c:pt idx="780">
                  <c:v>2450</c:v>
                </c:pt>
                <c:pt idx="781">
                  <c:v>2452.5</c:v>
                </c:pt>
                <c:pt idx="782">
                  <c:v>2455</c:v>
                </c:pt>
                <c:pt idx="783">
                  <c:v>2457.5</c:v>
                </c:pt>
                <c:pt idx="784">
                  <c:v>2460</c:v>
                </c:pt>
                <c:pt idx="785">
                  <c:v>2462.5</c:v>
                </c:pt>
                <c:pt idx="786">
                  <c:v>2465</c:v>
                </c:pt>
                <c:pt idx="787">
                  <c:v>2467.5</c:v>
                </c:pt>
                <c:pt idx="788">
                  <c:v>2470</c:v>
                </c:pt>
                <c:pt idx="789">
                  <c:v>2472.5</c:v>
                </c:pt>
                <c:pt idx="790">
                  <c:v>2475</c:v>
                </c:pt>
                <c:pt idx="791">
                  <c:v>2477.5</c:v>
                </c:pt>
                <c:pt idx="792">
                  <c:v>2480</c:v>
                </c:pt>
                <c:pt idx="793">
                  <c:v>2482.5</c:v>
                </c:pt>
                <c:pt idx="794">
                  <c:v>2485</c:v>
                </c:pt>
                <c:pt idx="795">
                  <c:v>2487.5</c:v>
                </c:pt>
                <c:pt idx="796">
                  <c:v>2490</c:v>
                </c:pt>
                <c:pt idx="797">
                  <c:v>2492.5</c:v>
                </c:pt>
                <c:pt idx="798">
                  <c:v>2495</c:v>
                </c:pt>
                <c:pt idx="799">
                  <c:v>2497.5</c:v>
                </c:pt>
                <c:pt idx="800">
                  <c:v>2500</c:v>
                </c:pt>
                <c:pt idx="801">
                  <c:v>2502.5</c:v>
                </c:pt>
                <c:pt idx="802">
                  <c:v>2505</c:v>
                </c:pt>
                <c:pt idx="803">
                  <c:v>2507.5</c:v>
                </c:pt>
                <c:pt idx="804">
                  <c:v>2510</c:v>
                </c:pt>
                <c:pt idx="805">
                  <c:v>2512.5</c:v>
                </c:pt>
                <c:pt idx="806">
                  <c:v>2515</c:v>
                </c:pt>
                <c:pt idx="807">
                  <c:v>2517.5</c:v>
                </c:pt>
                <c:pt idx="808">
                  <c:v>2520</c:v>
                </c:pt>
                <c:pt idx="809">
                  <c:v>2522.5</c:v>
                </c:pt>
                <c:pt idx="810">
                  <c:v>2525</c:v>
                </c:pt>
                <c:pt idx="811">
                  <c:v>2527.5</c:v>
                </c:pt>
                <c:pt idx="812">
                  <c:v>2530</c:v>
                </c:pt>
                <c:pt idx="813">
                  <c:v>2532.5</c:v>
                </c:pt>
                <c:pt idx="814">
                  <c:v>2535</c:v>
                </c:pt>
                <c:pt idx="815">
                  <c:v>2537.5</c:v>
                </c:pt>
                <c:pt idx="816">
                  <c:v>2540</c:v>
                </c:pt>
                <c:pt idx="817">
                  <c:v>2542.5</c:v>
                </c:pt>
                <c:pt idx="818">
                  <c:v>2545</c:v>
                </c:pt>
                <c:pt idx="819">
                  <c:v>2547.5</c:v>
                </c:pt>
                <c:pt idx="820">
                  <c:v>2550</c:v>
                </c:pt>
                <c:pt idx="821">
                  <c:v>2552.5</c:v>
                </c:pt>
                <c:pt idx="822">
                  <c:v>2555</c:v>
                </c:pt>
                <c:pt idx="823">
                  <c:v>2557.5</c:v>
                </c:pt>
                <c:pt idx="824">
                  <c:v>2560</c:v>
                </c:pt>
                <c:pt idx="825">
                  <c:v>2562.5</c:v>
                </c:pt>
                <c:pt idx="826">
                  <c:v>2565</c:v>
                </c:pt>
                <c:pt idx="827">
                  <c:v>2567.5</c:v>
                </c:pt>
                <c:pt idx="828">
                  <c:v>2570</c:v>
                </c:pt>
                <c:pt idx="829">
                  <c:v>2572.5</c:v>
                </c:pt>
                <c:pt idx="830">
                  <c:v>2575</c:v>
                </c:pt>
                <c:pt idx="831">
                  <c:v>2577.5</c:v>
                </c:pt>
                <c:pt idx="832">
                  <c:v>2580</c:v>
                </c:pt>
                <c:pt idx="833">
                  <c:v>2582.5</c:v>
                </c:pt>
                <c:pt idx="834">
                  <c:v>2585</c:v>
                </c:pt>
                <c:pt idx="835">
                  <c:v>2587.5</c:v>
                </c:pt>
                <c:pt idx="836">
                  <c:v>2590</c:v>
                </c:pt>
                <c:pt idx="837">
                  <c:v>2592.5</c:v>
                </c:pt>
                <c:pt idx="838">
                  <c:v>2595</c:v>
                </c:pt>
                <c:pt idx="839">
                  <c:v>2597.5</c:v>
                </c:pt>
                <c:pt idx="840">
                  <c:v>2600</c:v>
                </c:pt>
                <c:pt idx="841">
                  <c:v>2602.5</c:v>
                </c:pt>
                <c:pt idx="842">
                  <c:v>2605</c:v>
                </c:pt>
                <c:pt idx="843">
                  <c:v>2607.5</c:v>
                </c:pt>
                <c:pt idx="844">
                  <c:v>2610</c:v>
                </c:pt>
                <c:pt idx="845">
                  <c:v>2612.5</c:v>
                </c:pt>
                <c:pt idx="846">
                  <c:v>2615</c:v>
                </c:pt>
                <c:pt idx="847">
                  <c:v>2617.5</c:v>
                </c:pt>
                <c:pt idx="848">
                  <c:v>2620</c:v>
                </c:pt>
                <c:pt idx="849">
                  <c:v>2622.5</c:v>
                </c:pt>
                <c:pt idx="850">
                  <c:v>2625</c:v>
                </c:pt>
                <c:pt idx="851">
                  <c:v>2627.5</c:v>
                </c:pt>
                <c:pt idx="852">
                  <c:v>2630</c:v>
                </c:pt>
                <c:pt idx="853">
                  <c:v>2632.5</c:v>
                </c:pt>
                <c:pt idx="854">
                  <c:v>2635</c:v>
                </c:pt>
                <c:pt idx="855">
                  <c:v>2637.5</c:v>
                </c:pt>
                <c:pt idx="856">
                  <c:v>2640</c:v>
                </c:pt>
                <c:pt idx="857">
                  <c:v>2642.5</c:v>
                </c:pt>
                <c:pt idx="858">
                  <c:v>2645</c:v>
                </c:pt>
                <c:pt idx="859">
                  <c:v>2647.5</c:v>
                </c:pt>
                <c:pt idx="860">
                  <c:v>2650</c:v>
                </c:pt>
                <c:pt idx="861">
                  <c:v>2652.5</c:v>
                </c:pt>
                <c:pt idx="862">
                  <c:v>2655</c:v>
                </c:pt>
                <c:pt idx="863">
                  <c:v>2657.5</c:v>
                </c:pt>
                <c:pt idx="864">
                  <c:v>2660</c:v>
                </c:pt>
                <c:pt idx="865">
                  <c:v>2662.5</c:v>
                </c:pt>
                <c:pt idx="866">
                  <c:v>2665</c:v>
                </c:pt>
                <c:pt idx="867">
                  <c:v>2667.5</c:v>
                </c:pt>
                <c:pt idx="868">
                  <c:v>2670</c:v>
                </c:pt>
                <c:pt idx="869">
                  <c:v>2672.5</c:v>
                </c:pt>
                <c:pt idx="870">
                  <c:v>2675</c:v>
                </c:pt>
                <c:pt idx="871">
                  <c:v>2677.5</c:v>
                </c:pt>
                <c:pt idx="872">
                  <c:v>2680</c:v>
                </c:pt>
                <c:pt idx="873">
                  <c:v>2682.5</c:v>
                </c:pt>
                <c:pt idx="874">
                  <c:v>2685</c:v>
                </c:pt>
                <c:pt idx="875">
                  <c:v>2687.5</c:v>
                </c:pt>
                <c:pt idx="876">
                  <c:v>2690</c:v>
                </c:pt>
                <c:pt idx="877">
                  <c:v>2692.5</c:v>
                </c:pt>
                <c:pt idx="878">
                  <c:v>2695</c:v>
                </c:pt>
                <c:pt idx="879">
                  <c:v>2697.5</c:v>
                </c:pt>
                <c:pt idx="880">
                  <c:v>2700</c:v>
                </c:pt>
                <c:pt idx="881">
                  <c:v>2702.5</c:v>
                </c:pt>
                <c:pt idx="882">
                  <c:v>2705</c:v>
                </c:pt>
                <c:pt idx="883">
                  <c:v>2707.5</c:v>
                </c:pt>
                <c:pt idx="884">
                  <c:v>2710</c:v>
                </c:pt>
                <c:pt idx="885">
                  <c:v>2712.5</c:v>
                </c:pt>
                <c:pt idx="886">
                  <c:v>2715</c:v>
                </c:pt>
                <c:pt idx="887">
                  <c:v>2717.5</c:v>
                </c:pt>
                <c:pt idx="888">
                  <c:v>2720</c:v>
                </c:pt>
                <c:pt idx="889">
                  <c:v>2722.5</c:v>
                </c:pt>
                <c:pt idx="890">
                  <c:v>2725</c:v>
                </c:pt>
                <c:pt idx="891">
                  <c:v>2727.5</c:v>
                </c:pt>
                <c:pt idx="892">
                  <c:v>2730</c:v>
                </c:pt>
                <c:pt idx="893">
                  <c:v>2732.5</c:v>
                </c:pt>
                <c:pt idx="894">
                  <c:v>2735</c:v>
                </c:pt>
                <c:pt idx="895">
                  <c:v>2737.5</c:v>
                </c:pt>
                <c:pt idx="896">
                  <c:v>2740</c:v>
                </c:pt>
                <c:pt idx="897">
                  <c:v>2742.5</c:v>
                </c:pt>
                <c:pt idx="898">
                  <c:v>2745</c:v>
                </c:pt>
                <c:pt idx="899">
                  <c:v>2747.5</c:v>
                </c:pt>
                <c:pt idx="900">
                  <c:v>2750</c:v>
                </c:pt>
                <c:pt idx="901">
                  <c:v>2752.5</c:v>
                </c:pt>
                <c:pt idx="902">
                  <c:v>2755</c:v>
                </c:pt>
                <c:pt idx="903">
                  <c:v>2757.5</c:v>
                </c:pt>
                <c:pt idx="904">
                  <c:v>2760</c:v>
                </c:pt>
                <c:pt idx="905">
                  <c:v>2762.5</c:v>
                </c:pt>
                <c:pt idx="906">
                  <c:v>2765</c:v>
                </c:pt>
                <c:pt idx="907">
                  <c:v>2767.5</c:v>
                </c:pt>
                <c:pt idx="908">
                  <c:v>2770</c:v>
                </c:pt>
                <c:pt idx="909">
                  <c:v>2772.5</c:v>
                </c:pt>
                <c:pt idx="910">
                  <c:v>2775</c:v>
                </c:pt>
                <c:pt idx="911">
                  <c:v>2777.5</c:v>
                </c:pt>
                <c:pt idx="912">
                  <c:v>2780</c:v>
                </c:pt>
                <c:pt idx="913">
                  <c:v>2782.5</c:v>
                </c:pt>
                <c:pt idx="914">
                  <c:v>2785</c:v>
                </c:pt>
                <c:pt idx="915">
                  <c:v>2787.5</c:v>
                </c:pt>
                <c:pt idx="916">
                  <c:v>2790</c:v>
                </c:pt>
                <c:pt idx="917">
                  <c:v>2792.5</c:v>
                </c:pt>
                <c:pt idx="918">
                  <c:v>2795</c:v>
                </c:pt>
                <c:pt idx="919">
                  <c:v>2797.5</c:v>
                </c:pt>
                <c:pt idx="920">
                  <c:v>2800</c:v>
                </c:pt>
                <c:pt idx="921">
                  <c:v>2802.5</c:v>
                </c:pt>
                <c:pt idx="922">
                  <c:v>2805</c:v>
                </c:pt>
                <c:pt idx="923">
                  <c:v>2807.5</c:v>
                </c:pt>
                <c:pt idx="924">
                  <c:v>2810</c:v>
                </c:pt>
                <c:pt idx="925">
                  <c:v>2812.5</c:v>
                </c:pt>
                <c:pt idx="926">
                  <c:v>2815</c:v>
                </c:pt>
                <c:pt idx="927">
                  <c:v>2817.5</c:v>
                </c:pt>
                <c:pt idx="928">
                  <c:v>2820</c:v>
                </c:pt>
                <c:pt idx="929">
                  <c:v>2822.5</c:v>
                </c:pt>
                <c:pt idx="930">
                  <c:v>2825</c:v>
                </c:pt>
                <c:pt idx="931">
                  <c:v>2827.5</c:v>
                </c:pt>
                <c:pt idx="932">
                  <c:v>2830</c:v>
                </c:pt>
                <c:pt idx="933">
                  <c:v>2832.5</c:v>
                </c:pt>
                <c:pt idx="934">
                  <c:v>2835</c:v>
                </c:pt>
                <c:pt idx="935">
                  <c:v>2837.5</c:v>
                </c:pt>
                <c:pt idx="936">
                  <c:v>2840</c:v>
                </c:pt>
                <c:pt idx="937">
                  <c:v>2842.5</c:v>
                </c:pt>
                <c:pt idx="938">
                  <c:v>2845</c:v>
                </c:pt>
                <c:pt idx="939">
                  <c:v>2847.5</c:v>
                </c:pt>
                <c:pt idx="940">
                  <c:v>2850</c:v>
                </c:pt>
                <c:pt idx="941">
                  <c:v>2852.5</c:v>
                </c:pt>
                <c:pt idx="942">
                  <c:v>2855</c:v>
                </c:pt>
                <c:pt idx="943">
                  <c:v>2857.5</c:v>
                </c:pt>
                <c:pt idx="944">
                  <c:v>2860</c:v>
                </c:pt>
                <c:pt idx="945">
                  <c:v>2862.5</c:v>
                </c:pt>
                <c:pt idx="946">
                  <c:v>2865</c:v>
                </c:pt>
                <c:pt idx="947">
                  <c:v>2867.5</c:v>
                </c:pt>
                <c:pt idx="948">
                  <c:v>2870</c:v>
                </c:pt>
                <c:pt idx="949">
                  <c:v>2872.5</c:v>
                </c:pt>
                <c:pt idx="950">
                  <c:v>2875</c:v>
                </c:pt>
                <c:pt idx="951">
                  <c:v>2877.5</c:v>
                </c:pt>
                <c:pt idx="952">
                  <c:v>2880</c:v>
                </c:pt>
                <c:pt idx="953">
                  <c:v>2882.5</c:v>
                </c:pt>
                <c:pt idx="954">
                  <c:v>2885</c:v>
                </c:pt>
                <c:pt idx="955">
                  <c:v>2887.5</c:v>
                </c:pt>
                <c:pt idx="956">
                  <c:v>2890</c:v>
                </c:pt>
                <c:pt idx="957">
                  <c:v>2892.5</c:v>
                </c:pt>
                <c:pt idx="958">
                  <c:v>2895</c:v>
                </c:pt>
                <c:pt idx="959">
                  <c:v>2897.5</c:v>
                </c:pt>
                <c:pt idx="960">
                  <c:v>2900</c:v>
                </c:pt>
                <c:pt idx="961">
                  <c:v>2902.5</c:v>
                </c:pt>
                <c:pt idx="962">
                  <c:v>2905</c:v>
                </c:pt>
                <c:pt idx="963">
                  <c:v>2907.5</c:v>
                </c:pt>
                <c:pt idx="964">
                  <c:v>2910</c:v>
                </c:pt>
                <c:pt idx="965">
                  <c:v>2912.5</c:v>
                </c:pt>
                <c:pt idx="966">
                  <c:v>2915</c:v>
                </c:pt>
                <c:pt idx="967">
                  <c:v>2917.5</c:v>
                </c:pt>
                <c:pt idx="968">
                  <c:v>2920</c:v>
                </c:pt>
                <c:pt idx="969">
                  <c:v>2922.5</c:v>
                </c:pt>
                <c:pt idx="970">
                  <c:v>2925</c:v>
                </c:pt>
                <c:pt idx="971">
                  <c:v>2927.5</c:v>
                </c:pt>
                <c:pt idx="972">
                  <c:v>2930</c:v>
                </c:pt>
                <c:pt idx="973">
                  <c:v>2932.5</c:v>
                </c:pt>
                <c:pt idx="974">
                  <c:v>2935</c:v>
                </c:pt>
                <c:pt idx="975">
                  <c:v>2937.5</c:v>
                </c:pt>
                <c:pt idx="976">
                  <c:v>2940</c:v>
                </c:pt>
                <c:pt idx="977">
                  <c:v>2942.5</c:v>
                </c:pt>
                <c:pt idx="978">
                  <c:v>2945</c:v>
                </c:pt>
                <c:pt idx="979">
                  <c:v>2947.5</c:v>
                </c:pt>
                <c:pt idx="980">
                  <c:v>2950</c:v>
                </c:pt>
                <c:pt idx="981">
                  <c:v>2952.5</c:v>
                </c:pt>
                <c:pt idx="982">
                  <c:v>2955</c:v>
                </c:pt>
                <c:pt idx="983">
                  <c:v>2957.5</c:v>
                </c:pt>
                <c:pt idx="984">
                  <c:v>2960</c:v>
                </c:pt>
                <c:pt idx="985">
                  <c:v>2962.5</c:v>
                </c:pt>
                <c:pt idx="986">
                  <c:v>2965</c:v>
                </c:pt>
                <c:pt idx="987">
                  <c:v>2967.5</c:v>
                </c:pt>
                <c:pt idx="988">
                  <c:v>2970</c:v>
                </c:pt>
                <c:pt idx="989">
                  <c:v>2972.5</c:v>
                </c:pt>
                <c:pt idx="990">
                  <c:v>2975</c:v>
                </c:pt>
                <c:pt idx="991">
                  <c:v>2977.5</c:v>
                </c:pt>
                <c:pt idx="992">
                  <c:v>2980</c:v>
                </c:pt>
                <c:pt idx="993">
                  <c:v>2982.5</c:v>
                </c:pt>
                <c:pt idx="994">
                  <c:v>2985</c:v>
                </c:pt>
                <c:pt idx="995">
                  <c:v>2987.5</c:v>
                </c:pt>
                <c:pt idx="996">
                  <c:v>2990</c:v>
                </c:pt>
                <c:pt idx="997">
                  <c:v>2992.5</c:v>
                </c:pt>
                <c:pt idx="998">
                  <c:v>2995</c:v>
                </c:pt>
                <c:pt idx="999">
                  <c:v>2997.5</c:v>
                </c:pt>
                <c:pt idx="1000">
                  <c:v>3000</c:v>
                </c:pt>
              </c:numCache>
            </c:numRef>
          </c:xVal>
          <c:yVal>
            <c:numRef>
              <c:f>'Antenna Data'!$D$2:$D$1002</c:f>
              <c:numCache>
                <c:formatCode>0.000</c:formatCode>
                <c:ptCount val="1001"/>
                <c:pt idx="0">
                  <c:v>8.3551968161199994</c:v>
                </c:pt>
                <c:pt idx="1">
                  <c:v>8.6483516729200005</c:v>
                </c:pt>
                <c:pt idx="2">
                  <c:v>8.7365524802699994</c:v>
                </c:pt>
                <c:pt idx="3">
                  <c:v>8.7681966791600008</c:v>
                </c:pt>
                <c:pt idx="4">
                  <c:v>8.7312888038200001</c:v>
                </c:pt>
                <c:pt idx="5">
                  <c:v>8.8400217955899993</c:v>
                </c:pt>
                <c:pt idx="6">
                  <c:v>8.8226314549199998</c:v>
                </c:pt>
                <c:pt idx="7">
                  <c:v>8.8156047052800002</c:v>
                </c:pt>
                <c:pt idx="8">
                  <c:v>8.7345153369799995</c:v>
                </c:pt>
                <c:pt idx="9">
                  <c:v>8.6323497295199996</c:v>
                </c:pt>
                <c:pt idx="10">
                  <c:v>8.5470494292100003</c:v>
                </c:pt>
                <c:pt idx="11">
                  <c:v>8.5658635373200003</c:v>
                </c:pt>
                <c:pt idx="12">
                  <c:v>8.3915783566299993</c:v>
                </c:pt>
                <c:pt idx="13">
                  <c:v>8.2512487355699999</c:v>
                </c:pt>
                <c:pt idx="14">
                  <c:v>8.1839180181700009</c:v>
                </c:pt>
                <c:pt idx="15">
                  <c:v>7.9567864134699997</c:v>
                </c:pt>
                <c:pt idx="16">
                  <c:v>7.8146505092699998</c:v>
                </c:pt>
                <c:pt idx="17">
                  <c:v>7.6692804603900004</c:v>
                </c:pt>
                <c:pt idx="18">
                  <c:v>7.5303846946900004</c:v>
                </c:pt>
                <c:pt idx="19">
                  <c:v>7.3719642543899999</c:v>
                </c:pt>
                <c:pt idx="20">
                  <c:v>7.1435104138799996</c:v>
                </c:pt>
                <c:pt idx="21">
                  <c:v>6.9217775956400001</c:v>
                </c:pt>
                <c:pt idx="22">
                  <c:v>6.6345111535600001</c:v>
                </c:pt>
                <c:pt idx="23">
                  <c:v>6.4528646905500002</c:v>
                </c:pt>
                <c:pt idx="24">
                  <c:v>6.2604109599399997</c:v>
                </c:pt>
                <c:pt idx="25">
                  <c:v>6.0621607313499997</c:v>
                </c:pt>
                <c:pt idx="26">
                  <c:v>5.9194919500100003</c:v>
                </c:pt>
                <c:pt idx="27">
                  <c:v>5.7719274948099999</c:v>
                </c:pt>
                <c:pt idx="28">
                  <c:v>5.6968974648500001</c:v>
                </c:pt>
                <c:pt idx="29">
                  <c:v>5.5898230950699999</c:v>
                </c:pt>
                <c:pt idx="30">
                  <c:v>5.4860634291799997</c:v>
                </c:pt>
                <c:pt idx="31">
                  <c:v>5.3586474936200004</c:v>
                </c:pt>
                <c:pt idx="32">
                  <c:v>5.2281968570900004</c:v>
                </c:pt>
                <c:pt idx="33">
                  <c:v>5.0822893969400003</c:v>
                </c:pt>
                <c:pt idx="34">
                  <c:v>4.9550654948900004</c:v>
                </c:pt>
                <c:pt idx="35">
                  <c:v>4.8142093785600002</c:v>
                </c:pt>
                <c:pt idx="36">
                  <c:v>4.7012658009999999</c:v>
                </c:pt>
                <c:pt idx="37">
                  <c:v>4.5503775942700004</c:v>
                </c:pt>
                <c:pt idx="38">
                  <c:v>4.4051501233400003</c:v>
                </c:pt>
                <c:pt idx="39">
                  <c:v>4.2048597298699999</c:v>
                </c:pt>
                <c:pt idx="40">
                  <c:v>3.9859739773</c:v>
                </c:pt>
                <c:pt idx="41">
                  <c:v>3.7369609697400001</c:v>
                </c:pt>
                <c:pt idx="42">
                  <c:v>3.4340819050200002</c:v>
                </c:pt>
                <c:pt idx="43">
                  <c:v>3.0968990140699999</c:v>
                </c:pt>
                <c:pt idx="44">
                  <c:v>2.9518585849000001</c:v>
                </c:pt>
                <c:pt idx="45">
                  <c:v>3.2842654700799998</c:v>
                </c:pt>
                <c:pt idx="46">
                  <c:v>3.8433057996</c:v>
                </c:pt>
                <c:pt idx="47">
                  <c:v>4.18556007804</c:v>
                </c:pt>
                <c:pt idx="48">
                  <c:v>4.2720889731199998</c:v>
                </c:pt>
                <c:pt idx="49">
                  <c:v>4.2210222322400002</c:v>
                </c:pt>
                <c:pt idx="50">
                  <c:v>4.0905891488500004</c:v>
                </c:pt>
                <c:pt idx="51">
                  <c:v>3.8800987339300002</c:v>
                </c:pt>
                <c:pt idx="52">
                  <c:v>3.6336738791599998</c:v>
                </c:pt>
                <c:pt idx="53">
                  <c:v>3.3812994763400002</c:v>
                </c:pt>
                <c:pt idx="54">
                  <c:v>3.3096648417300001</c:v>
                </c:pt>
                <c:pt idx="55">
                  <c:v>3.4611931973300001</c:v>
                </c:pt>
                <c:pt idx="56">
                  <c:v>3.5190413895199999</c:v>
                </c:pt>
                <c:pt idx="57">
                  <c:v>3.4901782323699999</c:v>
                </c:pt>
                <c:pt idx="58">
                  <c:v>3.3638904101899998</c:v>
                </c:pt>
                <c:pt idx="59">
                  <c:v>3.2560396950800001</c:v>
                </c:pt>
                <c:pt idx="60">
                  <c:v>3.1268745631199999</c:v>
                </c:pt>
                <c:pt idx="61">
                  <c:v>3.0214211470299999</c:v>
                </c:pt>
                <c:pt idx="62">
                  <c:v>2.9240337996100001</c:v>
                </c:pt>
                <c:pt idx="63">
                  <c:v>2.8674658371500001</c:v>
                </c:pt>
                <c:pt idx="64">
                  <c:v>2.82495302315</c:v>
                </c:pt>
                <c:pt idx="65">
                  <c:v>2.76370698203</c:v>
                </c:pt>
                <c:pt idx="66">
                  <c:v>2.7148659565200002</c:v>
                </c:pt>
                <c:pt idx="67">
                  <c:v>2.6661407751000001</c:v>
                </c:pt>
                <c:pt idx="68">
                  <c:v>2.60840395003</c:v>
                </c:pt>
                <c:pt idx="69">
                  <c:v>2.5660065902200002</c:v>
                </c:pt>
                <c:pt idx="70">
                  <c:v>2.5137955544500001</c:v>
                </c:pt>
                <c:pt idx="71">
                  <c:v>2.4886392523800001</c:v>
                </c:pt>
                <c:pt idx="72">
                  <c:v>2.4583621294500002</c:v>
                </c:pt>
                <c:pt idx="73">
                  <c:v>2.4261093902900002</c:v>
                </c:pt>
                <c:pt idx="74">
                  <c:v>2.3698094574300002</c:v>
                </c:pt>
                <c:pt idx="75">
                  <c:v>2.30434652846</c:v>
                </c:pt>
                <c:pt idx="76">
                  <c:v>2.2164358446899999</c:v>
                </c:pt>
                <c:pt idx="77">
                  <c:v>2.11353505729</c:v>
                </c:pt>
                <c:pt idx="78">
                  <c:v>2.0366856062699998</c:v>
                </c:pt>
                <c:pt idx="79">
                  <c:v>1.96297718857</c:v>
                </c:pt>
                <c:pt idx="80">
                  <c:v>1.8951113444900001</c:v>
                </c:pt>
                <c:pt idx="81">
                  <c:v>1.8372946223</c:v>
                </c:pt>
                <c:pt idx="82">
                  <c:v>1.8051908161500001</c:v>
                </c:pt>
                <c:pt idx="83">
                  <c:v>1.7783218000500001</c:v>
                </c:pt>
                <c:pt idx="84">
                  <c:v>1.75164938113</c:v>
                </c:pt>
                <c:pt idx="85">
                  <c:v>1.72260485523</c:v>
                </c:pt>
                <c:pt idx="86">
                  <c:v>1.7052997593100001</c:v>
                </c:pt>
                <c:pt idx="87">
                  <c:v>1.68703280693</c:v>
                </c:pt>
                <c:pt idx="88">
                  <c:v>1.6730673621200001</c:v>
                </c:pt>
                <c:pt idx="89">
                  <c:v>1.65142363177</c:v>
                </c:pt>
                <c:pt idx="90">
                  <c:v>1.6159543232</c:v>
                </c:pt>
                <c:pt idx="91">
                  <c:v>1.5893385948800001</c:v>
                </c:pt>
                <c:pt idx="92">
                  <c:v>1.57198947924</c:v>
                </c:pt>
                <c:pt idx="93">
                  <c:v>1.5711294598200001</c:v>
                </c:pt>
                <c:pt idx="94">
                  <c:v>1.59166243844</c:v>
                </c:pt>
                <c:pt idx="95">
                  <c:v>1.63598499391</c:v>
                </c:pt>
                <c:pt idx="96">
                  <c:v>1.6999211512900001</c:v>
                </c:pt>
                <c:pt idx="97">
                  <c:v>1.76892942932</c:v>
                </c:pt>
                <c:pt idx="98">
                  <c:v>1.8337716319999999</c:v>
                </c:pt>
                <c:pt idx="99">
                  <c:v>1.8808926502800001</c:v>
                </c:pt>
                <c:pt idx="100">
                  <c:v>1.9151474131999999</c:v>
                </c:pt>
                <c:pt idx="101">
                  <c:v>1.9400914808800001</c:v>
                </c:pt>
                <c:pt idx="102">
                  <c:v>1.96604899581</c:v>
                </c:pt>
                <c:pt idx="103">
                  <c:v>2.0008473357500001</c:v>
                </c:pt>
                <c:pt idx="104">
                  <c:v>2.0049818514500002</c:v>
                </c:pt>
                <c:pt idx="105">
                  <c:v>1.99161060582</c:v>
                </c:pt>
                <c:pt idx="106">
                  <c:v>1.9886246465399999</c:v>
                </c:pt>
                <c:pt idx="107">
                  <c:v>1.9960656642100001</c:v>
                </c:pt>
                <c:pt idx="108">
                  <c:v>2.0141529765500001</c:v>
                </c:pt>
                <c:pt idx="109">
                  <c:v>2.0280024542000001</c:v>
                </c:pt>
                <c:pt idx="110">
                  <c:v>2.0325211962699998</c:v>
                </c:pt>
                <c:pt idx="111">
                  <c:v>2.0295652565300002</c:v>
                </c:pt>
                <c:pt idx="112">
                  <c:v>2.0299581575999999</c:v>
                </c:pt>
                <c:pt idx="113">
                  <c:v>2.03349982739</c:v>
                </c:pt>
                <c:pt idx="114">
                  <c:v>2.06422650834</c:v>
                </c:pt>
                <c:pt idx="115">
                  <c:v>2.1072831322500001</c:v>
                </c:pt>
                <c:pt idx="116">
                  <c:v>2.1564513765200002</c:v>
                </c:pt>
                <c:pt idx="117">
                  <c:v>2.1982919836999999</c:v>
                </c:pt>
                <c:pt idx="118">
                  <c:v>2.2348249012500001</c:v>
                </c:pt>
                <c:pt idx="119">
                  <c:v>2.2671529834499999</c:v>
                </c:pt>
                <c:pt idx="120">
                  <c:v>2.3042483144300001</c:v>
                </c:pt>
                <c:pt idx="121">
                  <c:v>2.3392910011699999</c:v>
                </c:pt>
                <c:pt idx="122">
                  <c:v>2.3761706397400002</c:v>
                </c:pt>
                <c:pt idx="123">
                  <c:v>2.43024130432</c:v>
                </c:pt>
                <c:pt idx="124">
                  <c:v>2.4878315849999999</c:v>
                </c:pt>
                <c:pt idx="125">
                  <c:v>2.5350018542599999</c:v>
                </c:pt>
                <c:pt idx="126">
                  <c:v>2.5896036361600001</c:v>
                </c:pt>
                <c:pt idx="127">
                  <c:v>2.6482835711199999</c:v>
                </c:pt>
                <c:pt idx="128">
                  <c:v>2.6843340494699999</c:v>
                </c:pt>
                <c:pt idx="129">
                  <c:v>2.68903514355</c:v>
                </c:pt>
                <c:pt idx="130">
                  <c:v>2.6722588028700001</c:v>
                </c:pt>
                <c:pt idx="131">
                  <c:v>2.6405454439999998</c:v>
                </c:pt>
                <c:pt idx="132">
                  <c:v>2.5955042959900001</c:v>
                </c:pt>
                <c:pt idx="133">
                  <c:v>2.5709743110900001</c:v>
                </c:pt>
                <c:pt idx="134">
                  <c:v>2.5782606674499999</c:v>
                </c:pt>
                <c:pt idx="135">
                  <c:v>2.5752588580500002</c:v>
                </c:pt>
                <c:pt idx="136">
                  <c:v>2.5663069380299999</c:v>
                </c:pt>
                <c:pt idx="137">
                  <c:v>2.5666059060699999</c:v>
                </c:pt>
                <c:pt idx="138">
                  <c:v>2.5542544399299998</c:v>
                </c:pt>
                <c:pt idx="139">
                  <c:v>2.52824104372</c:v>
                </c:pt>
                <c:pt idx="140">
                  <c:v>2.48330669515</c:v>
                </c:pt>
                <c:pt idx="141">
                  <c:v>2.4302083268599999</c:v>
                </c:pt>
                <c:pt idx="142">
                  <c:v>2.44618650968</c:v>
                </c:pt>
                <c:pt idx="143">
                  <c:v>2.4840903158300001</c:v>
                </c:pt>
                <c:pt idx="144">
                  <c:v>2.4054340556399998</c:v>
                </c:pt>
                <c:pt idx="145">
                  <c:v>2.2179056689899999</c:v>
                </c:pt>
                <c:pt idx="146">
                  <c:v>2.07526979928</c:v>
                </c:pt>
                <c:pt idx="147">
                  <c:v>2.0573695990399998</c:v>
                </c:pt>
                <c:pt idx="148">
                  <c:v>2.1463440303299999</c:v>
                </c:pt>
                <c:pt idx="149">
                  <c:v>2.2816306735</c:v>
                </c:pt>
                <c:pt idx="150">
                  <c:v>2.41287633485</c:v>
                </c:pt>
                <c:pt idx="151">
                  <c:v>2.54339434108</c:v>
                </c:pt>
                <c:pt idx="152">
                  <c:v>2.6576668237400001</c:v>
                </c:pt>
                <c:pt idx="153">
                  <c:v>2.7619964451799999</c:v>
                </c:pt>
                <c:pt idx="154">
                  <c:v>2.8372234791299999</c:v>
                </c:pt>
                <c:pt idx="155">
                  <c:v>2.9234794558999999</c:v>
                </c:pt>
                <c:pt idx="156">
                  <c:v>3.00403599314</c:v>
                </c:pt>
                <c:pt idx="157">
                  <c:v>3.0602400567500001</c:v>
                </c:pt>
                <c:pt idx="158">
                  <c:v>3.0968594648600001</c:v>
                </c:pt>
                <c:pt idx="159">
                  <c:v>3.13979973552</c:v>
                </c:pt>
                <c:pt idx="160">
                  <c:v>3.1691025770899999</c:v>
                </c:pt>
                <c:pt idx="161">
                  <c:v>3.1447885863299998</c:v>
                </c:pt>
                <c:pt idx="162">
                  <c:v>3.1215974262200001</c:v>
                </c:pt>
                <c:pt idx="163">
                  <c:v>3.0752744392700002</c:v>
                </c:pt>
                <c:pt idx="164">
                  <c:v>3.0531375514399999</c:v>
                </c:pt>
                <c:pt idx="165">
                  <c:v>3.0548881569700002</c:v>
                </c:pt>
                <c:pt idx="166">
                  <c:v>3.0489324505900002</c:v>
                </c:pt>
                <c:pt idx="167">
                  <c:v>3.0370859048200001</c:v>
                </c:pt>
                <c:pt idx="168">
                  <c:v>3.0150773747400001</c:v>
                </c:pt>
                <c:pt idx="169">
                  <c:v>2.9817253378199999</c:v>
                </c:pt>
                <c:pt idx="170">
                  <c:v>2.9493407284700002</c:v>
                </c:pt>
                <c:pt idx="171">
                  <c:v>2.9372341927800001</c:v>
                </c:pt>
                <c:pt idx="172">
                  <c:v>2.9173140913000002</c:v>
                </c:pt>
                <c:pt idx="173">
                  <c:v>2.9013261472099998</c:v>
                </c:pt>
                <c:pt idx="174">
                  <c:v>2.9222096829200002</c:v>
                </c:pt>
                <c:pt idx="175">
                  <c:v>2.93664673905</c:v>
                </c:pt>
                <c:pt idx="176">
                  <c:v>2.9691388605600002</c:v>
                </c:pt>
                <c:pt idx="177">
                  <c:v>2.9987670415599998</c:v>
                </c:pt>
                <c:pt idx="178">
                  <c:v>3.01612906138</c:v>
                </c:pt>
                <c:pt idx="179">
                  <c:v>3.0577874329300001</c:v>
                </c:pt>
                <c:pt idx="180">
                  <c:v>3.0847254907099999</c:v>
                </c:pt>
                <c:pt idx="181">
                  <c:v>3.1045405811900002</c:v>
                </c:pt>
                <c:pt idx="182">
                  <c:v>3.13401398333</c:v>
                </c:pt>
                <c:pt idx="183">
                  <c:v>3.18513252294</c:v>
                </c:pt>
                <c:pt idx="184">
                  <c:v>3.2493503393899998</c:v>
                </c:pt>
                <c:pt idx="185">
                  <c:v>3.31718851812</c:v>
                </c:pt>
                <c:pt idx="186">
                  <c:v>3.3578710415200002</c:v>
                </c:pt>
                <c:pt idx="187">
                  <c:v>3.3751588688299998</c:v>
                </c:pt>
                <c:pt idx="188">
                  <c:v>3.40319458993</c:v>
                </c:pt>
                <c:pt idx="189">
                  <c:v>3.42165202822</c:v>
                </c:pt>
                <c:pt idx="190">
                  <c:v>3.4316321615200001</c:v>
                </c:pt>
                <c:pt idx="191">
                  <c:v>3.4285138543599998</c:v>
                </c:pt>
                <c:pt idx="192">
                  <c:v>3.4411718375499998</c:v>
                </c:pt>
                <c:pt idx="193">
                  <c:v>3.4194212297300002</c:v>
                </c:pt>
                <c:pt idx="194">
                  <c:v>3.3868900054800002</c:v>
                </c:pt>
                <c:pt idx="195">
                  <c:v>3.3429656776700001</c:v>
                </c:pt>
                <c:pt idx="196">
                  <c:v>3.3026037316900001</c:v>
                </c:pt>
                <c:pt idx="197">
                  <c:v>3.2760024380999999</c:v>
                </c:pt>
                <c:pt idx="198">
                  <c:v>3.2624594282700001</c:v>
                </c:pt>
                <c:pt idx="199">
                  <c:v>3.2534027911000001</c:v>
                </c:pt>
                <c:pt idx="200">
                  <c:v>3.2521934465000002</c:v>
                </c:pt>
                <c:pt idx="201">
                  <c:v>3.2594151797199999</c:v>
                </c:pt>
                <c:pt idx="202">
                  <c:v>3.3022632512799999</c:v>
                </c:pt>
                <c:pt idx="203">
                  <c:v>3.3610061781899998</c:v>
                </c:pt>
                <c:pt idx="204">
                  <c:v>3.4335791819299999</c:v>
                </c:pt>
                <c:pt idx="205">
                  <c:v>3.5110350342699999</c:v>
                </c:pt>
                <c:pt idx="206">
                  <c:v>3.6128675337099998</c:v>
                </c:pt>
                <c:pt idx="207">
                  <c:v>3.69378563756</c:v>
                </c:pt>
                <c:pt idx="208">
                  <c:v>3.7952019484099999</c:v>
                </c:pt>
                <c:pt idx="209">
                  <c:v>3.8935225671699998</c:v>
                </c:pt>
                <c:pt idx="210">
                  <c:v>4.0091557735199999</c:v>
                </c:pt>
                <c:pt idx="211">
                  <c:v>4.0945328433999997</c:v>
                </c:pt>
                <c:pt idx="212">
                  <c:v>4.1903927303400001</c:v>
                </c:pt>
                <c:pt idx="213">
                  <c:v>4.2693614351000004</c:v>
                </c:pt>
                <c:pt idx="214">
                  <c:v>4.3440983520399996</c:v>
                </c:pt>
                <c:pt idx="215">
                  <c:v>4.3841933321699997</c:v>
                </c:pt>
                <c:pt idx="216">
                  <c:v>4.3784293282900002</c:v>
                </c:pt>
                <c:pt idx="217">
                  <c:v>4.37836231011</c:v>
                </c:pt>
                <c:pt idx="218">
                  <c:v>4.3769930494800002</c:v>
                </c:pt>
                <c:pt idx="219">
                  <c:v>4.3378172612699997</c:v>
                </c:pt>
                <c:pt idx="220">
                  <c:v>4.3140973409500001</c:v>
                </c:pt>
                <c:pt idx="221">
                  <c:v>4.2721200038299996</c:v>
                </c:pt>
                <c:pt idx="222">
                  <c:v>4.2284416777900002</c:v>
                </c:pt>
                <c:pt idx="223">
                  <c:v>4.1917615659500003</c:v>
                </c:pt>
                <c:pt idx="224">
                  <c:v>4.1474799459499998</c:v>
                </c:pt>
                <c:pt idx="225">
                  <c:v>4.0765070398300001</c:v>
                </c:pt>
                <c:pt idx="226">
                  <c:v>3.9843633721199998</c:v>
                </c:pt>
                <c:pt idx="227">
                  <c:v>4.3391949541199999</c:v>
                </c:pt>
                <c:pt idx="228">
                  <c:v>4.4278080917100002</c:v>
                </c:pt>
                <c:pt idx="229">
                  <c:v>4.5133261225599997</c:v>
                </c:pt>
                <c:pt idx="230">
                  <c:v>4.5645564310199997</c:v>
                </c:pt>
                <c:pt idx="231">
                  <c:v>4.6366420648500002</c:v>
                </c:pt>
                <c:pt idx="232">
                  <c:v>4.7421448295999999</c:v>
                </c:pt>
                <c:pt idx="233">
                  <c:v>4.8450744318199996</c:v>
                </c:pt>
                <c:pt idx="234">
                  <c:v>4.9440672600299997</c:v>
                </c:pt>
                <c:pt idx="235">
                  <c:v>5.0537317431700002</c:v>
                </c:pt>
                <c:pt idx="236">
                  <c:v>5.1781982627399996</c:v>
                </c:pt>
                <c:pt idx="237">
                  <c:v>5.2620897266600002</c:v>
                </c:pt>
                <c:pt idx="238">
                  <c:v>5.3731286671999996</c:v>
                </c:pt>
                <c:pt idx="239">
                  <c:v>5.42138745995</c:v>
                </c:pt>
                <c:pt idx="240">
                  <c:v>5.48086835374</c:v>
                </c:pt>
                <c:pt idx="241">
                  <c:v>5.5215033055099996</c:v>
                </c:pt>
                <c:pt idx="242">
                  <c:v>5.5817081207200001</c:v>
                </c:pt>
                <c:pt idx="243">
                  <c:v>5.6039491535400003</c:v>
                </c:pt>
                <c:pt idx="244">
                  <c:v>5.6330481354100002</c:v>
                </c:pt>
                <c:pt idx="245">
                  <c:v>5.5473351964499997</c:v>
                </c:pt>
                <c:pt idx="246">
                  <c:v>5.5746925217200003</c:v>
                </c:pt>
                <c:pt idx="247">
                  <c:v>5.4776167248499998</c:v>
                </c:pt>
                <c:pt idx="248">
                  <c:v>5.41699472051</c:v>
                </c:pt>
                <c:pt idx="249">
                  <c:v>5.3453695914199999</c:v>
                </c:pt>
                <c:pt idx="250">
                  <c:v>5.2633614463000002</c:v>
                </c:pt>
                <c:pt idx="251">
                  <c:v>5.2032823594100002</c:v>
                </c:pt>
                <c:pt idx="252">
                  <c:v>5.1520351812899996</c:v>
                </c:pt>
                <c:pt idx="253">
                  <c:v>5.1109452817300003</c:v>
                </c:pt>
                <c:pt idx="254">
                  <c:v>5.0969017571400004</c:v>
                </c:pt>
                <c:pt idx="255">
                  <c:v>5.0510210419100003</c:v>
                </c:pt>
                <c:pt idx="256">
                  <c:v>5.06710606551</c:v>
                </c:pt>
                <c:pt idx="257">
                  <c:v>5.08976854424</c:v>
                </c:pt>
                <c:pt idx="258">
                  <c:v>5.1265178094100001</c:v>
                </c:pt>
                <c:pt idx="259">
                  <c:v>5.1486340352999997</c:v>
                </c:pt>
                <c:pt idx="260">
                  <c:v>5.1591898392399997</c:v>
                </c:pt>
                <c:pt idx="261">
                  <c:v>5.0677989844800004</c:v>
                </c:pt>
                <c:pt idx="262">
                  <c:v>5.2820648772399998</c:v>
                </c:pt>
                <c:pt idx="263">
                  <c:v>5.3758709945799996</c:v>
                </c:pt>
                <c:pt idx="264">
                  <c:v>5.53954934283</c:v>
                </c:pt>
                <c:pt idx="265">
                  <c:v>5.5801824956199999</c:v>
                </c:pt>
                <c:pt idx="266">
                  <c:v>5.6986016709399996</c:v>
                </c:pt>
                <c:pt idx="267">
                  <c:v>5.7645505400100001</c:v>
                </c:pt>
                <c:pt idx="268">
                  <c:v>5.8697868637399999</c:v>
                </c:pt>
                <c:pt idx="269">
                  <c:v>5.8590212309699998</c:v>
                </c:pt>
                <c:pt idx="270">
                  <c:v>5.9807268246199996</c:v>
                </c:pt>
                <c:pt idx="271">
                  <c:v>5.9733468910700003</c:v>
                </c:pt>
                <c:pt idx="272">
                  <c:v>6.0484044047900003</c:v>
                </c:pt>
                <c:pt idx="273">
                  <c:v>6.0237597892399997</c:v>
                </c:pt>
                <c:pt idx="274">
                  <c:v>5.9885053256700003</c:v>
                </c:pt>
                <c:pt idx="275">
                  <c:v>5.9471153806499997</c:v>
                </c:pt>
                <c:pt idx="276">
                  <c:v>5.8641704940999997</c:v>
                </c:pt>
                <c:pt idx="277">
                  <c:v>5.7585465117899997</c:v>
                </c:pt>
                <c:pt idx="278">
                  <c:v>5.6494848603000003</c:v>
                </c:pt>
                <c:pt idx="279">
                  <c:v>5.5319037920499996</c:v>
                </c:pt>
                <c:pt idx="280">
                  <c:v>5.50527723101</c:v>
                </c:pt>
                <c:pt idx="281">
                  <c:v>5.5090206650500004</c:v>
                </c:pt>
                <c:pt idx="282">
                  <c:v>5.48759594732</c:v>
                </c:pt>
                <c:pt idx="283">
                  <c:v>5.3996461846099999</c:v>
                </c:pt>
                <c:pt idx="284">
                  <c:v>5.2743170958599999</c:v>
                </c:pt>
                <c:pt idx="285">
                  <c:v>5.2300155028499997</c:v>
                </c:pt>
                <c:pt idx="286">
                  <c:v>5.2128880760899996</c:v>
                </c:pt>
                <c:pt idx="287">
                  <c:v>5.2244109497600002</c:v>
                </c:pt>
                <c:pt idx="288">
                  <c:v>5.2289600299899996</c:v>
                </c:pt>
                <c:pt idx="289">
                  <c:v>5.2327061738699996</c:v>
                </c:pt>
                <c:pt idx="290">
                  <c:v>5.2433597058199997</c:v>
                </c:pt>
                <c:pt idx="291">
                  <c:v>5.2957746178800003</c:v>
                </c:pt>
                <c:pt idx="292">
                  <c:v>5.3102680397700004</c:v>
                </c:pt>
                <c:pt idx="293">
                  <c:v>5.4153817148499996</c:v>
                </c:pt>
                <c:pt idx="294">
                  <c:v>5.4306932628200002</c:v>
                </c:pt>
                <c:pt idx="295">
                  <c:v>5.5473131632000001</c:v>
                </c:pt>
                <c:pt idx="296">
                  <c:v>5.5842994994700001</c:v>
                </c:pt>
                <c:pt idx="297">
                  <c:v>5.6846528784599997</c:v>
                </c:pt>
                <c:pt idx="298">
                  <c:v>5.7541372979299998</c:v>
                </c:pt>
                <c:pt idx="299">
                  <c:v>5.7998456381799999</c:v>
                </c:pt>
                <c:pt idx="300">
                  <c:v>5.9149525242300003</c:v>
                </c:pt>
                <c:pt idx="301">
                  <c:v>6.0190866778399998</c:v>
                </c:pt>
                <c:pt idx="302">
                  <c:v>6.0759685409799999</c:v>
                </c:pt>
                <c:pt idx="303">
                  <c:v>6.1841163786299997</c:v>
                </c:pt>
                <c:pt idx="304">
                  <c:v>6.2954769647099997</c:v>
                </c:pt>
                <c:pt idx="305">
                  <c:v>6.3594032293799998</c:v>
                </c:pt>
                <c:pt idx="306">
                  <c:v>6.4025186461299999</c:v>
                </c:pt>
                <c:pt idx="307">
                  <c:v>6.3824659077500003</c:v>
                </c:pt>
                <c:pt idx="308">
                  <c:v>6.3735130092399999</c:v>
                </c:pt>
                <c:pt idx="309">
                  <c:v>6.3334071038899999</c:v>
                </c:pt>
                <c:pt idx="310">
                  <c:v>6.2917799251100002</c:v>
                </c:pt>
                <c:pt idx="311">
                  <c:v>6.23697684444</c:v>
                </c:pt>
                <c:pt idx="312">
                  <c:v>6.1415015910299999</c:v>
                </c:pt>
                <c:pt idx="313">
                  <c:v>6.0464955199099997</c:v>
                </c:pt>
                <c:pt idx="314">
                  <c:v>5.9716655876300004</c:v>
                </c:pt>
                <c:pt idx="315">
                  <c:v>5.8857363502000002</c:v>
                </c:pt>
                <c:pt idx="316">
                  <c:v>5.7644897637800003</c:v>
                </c:pt>
                <c:pt idx="317">
                  <c:v>5.6490468477500002</c:v>
                </c:pt>
                <c:pt idx="318">
                  <c:v>5.5588256975699997</c:v>
                </c:pt>
                <c:pt idx="319">
                  <c:v>5.4275955460200001</c:v>
                </c:pt>
                <c:pt idx="320">
                  <c:v>5.3145567330799999</c:v>
                </c:pt>
                <c:pt idx="321">
                  <c:v>5.2054149175999997</c:v>
                </c:pt>
                <c:pt idx="322">
                  <c:v>5.0513889605699998</c:v>
                </c:pt>
                <c:pt idx="323">
                  <c:v>4.8755847468100004</c:v>
                </c:pt>
                <c:pt idx="324">
                  <c:v>4.8785503596600002</c:v>
                </c:pt>
                <c:pt idx="325">
                  <c:v>5.0990157247400001</c:v>
                </c:pt>
                <c:pt idx="326">
                  <c:v>5.3636766793000001</c:v>
                </c:pt>
                <c:pt idx="327">
                  <c:v>5.4521351515500003</c:v>
                </c:pt>
                <c:pt idx="328">
                  <c:v>5.5117368705500001</c:v>
                </c:pt>
                <c:pt idx="329">
                  <c:v>5.5940772437000001</c:v>
                </c:pt>
                <c:pt idx="330">
                  <c:v>5.6337218946499998</c:v>
                </c:pt>
                <c:pt idx="331">
                  <c:v>5.7019541405799998</c:v>
                </c:pt>
                <c:pt idx="332">
                  <c:v>5.7407816343800002</c:v>
                </c:pt>
                <c:pt idx="333">
                  <c:v>5.79347422776</c:v>
                </c:pt>
                <c:pt idx="334">
                  <c:v>5.8362494169400003</c:v>
                </c:pt>
                <c:pt idx="335">
                  <c:v>5.8739969116699999</c:v>
                </c:pt>
                <c:pt idx="336">
                  <c:v>5.9005431914699997</c:v>
                </c:pt>
                <c:pt idx="337">
                  <c:v>5.9445773648199998</c:v>
                </c:pt>
                <c:pt idx="338">
                  <c:v>5.92334984886</c:v>
                </c:pt>
                <c:pt idx="339">
                  <c:v>5.9387575206300003</c:v>
                </c:pt>
                <c:pt idx="340">
                  <c:v>5.8938526571900001</c:v>
                </c:pt>
                <c:pt idx="341">
                  <c:v>5.86201503764</c:v>
                </c:pt>
                <c:pt idx="342">
                  <c:v>5.8025949647199999</c:v>
                </c:pt>
                <c:pt idx="343">
                  <c:v>5.7653676278099999</c:v>
                </c:pt>
                <c:pt idx="344">
                  <c:v>5.6626457154500001</c:v>
                </c:pt>
                <c:pt idx="345">
                  <c:v>5.5899853162699999</c:v>
                </c:pt>
                <c:pt idx="346">
                  <c:v>5.5110477379000002</c:v>
                </c:pt>
                <c:pt idx="347">
                  <c:v>5.3976830677600001</c:v>
                </c:pt>
                <c:pt idx="348">
                  <c:v>5.3065790511199999</c:v>
                </c:pt>
                <c:pt idx="349">
                  <c:v>5.2340463258199996</c:v>
                </c:pt>
                <c:pt idx="350">
                  <c:v>5.1320305798300003</c:v>
                </c:pt>
                <c:pt idx="351">
                  <c:v>5.0649973532499999</c:v>
                </c:pt>
                <c:pt idx="352">
                  <c:v>4.9741565897199997</c:v>
                </c:pt>
                <c:pt idx="353">
                  <c:v>4.9184532148600004</c:v>
                </c:pt>
                <c:pt idx="354">
                  <c:v>4.8675161419200004</c:v>
                </c:pt>
                <c:pt idx="355">
                  <c:v>4.80239449848</c:v>
                </c:pt>
                <c:pt idx="356">
                  <c:v>4.7722259512000003</c:v>
                </c:pt>
                <c:pt idx="357">
                  <c:v>4.7424510868800001</c:v>
                </c:pt>
                <c:pt idx="358">
                  <c:v>4.7585669403299997</c:v>
                </c:pt>
                <c:pt idx="359">
                  <c:v>4.8575999333400004</c:v>
                </c:pt>
                <c:pt idx="360">
                  <c:v>4.9369615827100004</c:v>
                </c:pt>
                <c:pt idx="361">
                  <c:v>4.9519631287000001</c:v>
                </c:pt>
                <c:pt idx="362">
                  <c:v>4.9769648968300002</c:v>
                </c:pt>
                <c:pt idx="363">
                  <c:v>4.9820311780899997</c:v>
                </c:pt>
                <c:pt idx="364">
                  <c:v>5.0045394552899998</c:v>
                </c:pt>
                <c:pt idx="365">
                  <c:v>5.0054970213400001</c:v>
                </c:pt>
                <c:pt idx="366">
                  <c:v>5.0490655549500003</c:v>
                </c:pt>
                <c:pt idx="367">
                  <c:v>5.0707403814100003</c:v>
                </c:pt>
                <c:pt idx="368">
                  <c:v>5.0925712706799997</c:v>
                </c:pt>
                <c:pt idx="369">
                  <c:v>5.1042738037099999</c:v>
                </c:pt>
                <c:pt idx="370">
                  <c:v>5.1001106227399999</c:v>
                </c:pt>
                <c:pt idx="371">
                  <c:v>5.0795088031700004</c:v>
                </c:pt>
                <c:pt idx="372">
                  <c:v>5.01690549924</c:v>
                </c:pt>
                <c:pt idx="373">
                  <c:v>4.9270525229500004</c:v>
                </c:pt>
                <c:pt idx="374">
                  <c:v>4.8260068782000003</c:v>
                </c:pt>
                <c:pt idx="375">
                  <c:v>4.7133687417800001</c:v>
                </c:pt>
                <c:pt idx="376">
                  <c:v>4.6824741376999999</c:v>
                </c:pt>
                <c:pt idx="377">
                  <c:v>4.6759277993900001</c:v>
                </c:pt>
                <c:pt idx="378">
                  <c:v>4.7454848884900001</c:v>
                </c:pt>
                <c:pt idx="379">
                  <c:v>4.8055097510899998</c:v>
                </c:pt>
                <c:pt idx="380">
                  <c:v>4.8438571037099996</c:v>
                </c:pt>
                <c:pt idx="381">
                  <c:v>4.7969776156400004</c:v>
                </c:pt>
                <c:pt idx="382">
                  <c:v>4.7547240726000002</c:v>
                </c:pt>
                <c:pt idx="383">
                  <c:v>4.7173786999300003</c:v>
                </c:pt>
                <c:pt idx="384">
                  <c:v>4.6312879391899999</c:v>
                </c:pt>
                <c:pt idx="385">
                  <c:v>4.5450365754800002</c:v>
                </c:pt>
                <c:pt idx="386">
                  <c:v>4.4830027536700001</c:v>
                </c:pt>
                <c:pt idx="387">
                  <c:v>4.4047594264500001</c:v>
                </c:pt>
                <c:pt idx="388">
                  <c:v>4.34724695383</c:v>
                </c:pt>
                <c:pt idx="389">
                  <c:v>4.3028953056799999</c:v>
                </c:pt>
                <c:pt idx="390">
                  <c:v>4.2218193593900004</c:v>
                </c:pt>
                <c:pt idx="391">
                  <c:v>4.16679398523</c:v>
                </c:pt>
                <c:pt idx="392">
                  <c:v>4.1254825320400004</c:v>
                </c:pt>
                <c:pt idx="393">
                  <c:v>4.1071413809999999</c:v>
                </c:pt>
                <c:pt idx="394">
                  <c:v>4.0739500664400001</c:v>
                </c:pt>
                <c:pt idx="395">
                  <c:v>4.0556424924899996</c:v>
                </c:pt>
                <c:pt idx="396">
                  <c:v>4.0435641854500002</c:v>
                </c:pt>
                <c:pt idx="397">
                  <c:v>4.0014058086800004</c:v>
                </c:pt>
                <c:pt idx="398">
                  <c:v>3.97510027003</c:v>
                </c:pt>
                <c:pt idx="399">
                  <c:v>3.9345375965599998</c:v>
                </c:pt>
                <c:pt idx="400">
                  <c:v>3.8528518334199999</c:v>
                </c:pt>
                <c:pt idx="401">
                  <c:v>3.7152687607999999</c:v>
                </c:pt>
                <c:pt idx="402">
                  <c:v>3.77013245877</c:v>
                </c:pt>
                <c:pt idx="403">
                  <c:v>3.9568445215399999</c:v>
                </c:pt>
                <c:pt idx="404">
                  <c:v>4.0076919386099998</c:v>
                </c:pt>
                <c:pt idx="405">
                  <c:v>3.9975603383</c:v>
                </c:pt>
                <c:pt idx="406">
                  <c:v>3.9893267289400001</c:v>
                </c:pt>
                <c:pt idx="407">
                  <c:v>3.9226322064299999</c:v>
                </c:pt>
                <c:pt idx="408">
                  <c:v>3.8500126832300001</c:v>
                </c:pt>
                <c:pt idx="409">
                  <c:v>3.7732614195499998</c:v>
                </c:pt>
                <c:pt idx="410">
                  <c:v>3.7105598202999999</c:v>
                </c:pt>
                <c:pt idx="411">
                  <c:v>3.6161857313599999</c:v>
                </c:pt>
                <c:pt idx="412">
                  <c:v>3.5205665373500001</c:v>
                </c:pt>
                <c:pt idx="413">
                  <c:v>3.4317291380700001</c:v>
                </c:pt>
                <c:pt idx="414">
                  <c:v>3.3587795925699999</c:v>
                </c:pt>
                <c:pt idx="415">
                  <c:v>3.2659184572700002</c:v>
                </c:pt>
                <c:pt idx="416">
                  <c:v>3.15242257921</c:v>
                </c:pt>
                <c:pt idx="417">
                  <c:v>3.07042834664</c:v>
                </c:pt>
                <c:pt idx="418">
                  <c:v>2.9910379844500001</c:v>
                </c:pt>
                <c:pt idx="419">
                  <c:v>2.9120117848999998</c:v>
                </c:pt>
                <c:pt idx="420">
                  <c:v>2.84078062202</c:v>
                </c:pt>
                <c:pt idx="421">
                  <c:v>2.7745748905799998</c:v>
                </c:pt>
                <c:pt idx="422">
                  <c:v>2.6952561799799999</c:v>
                </c:pt>
                <c:pt idx="423">
                  <c:v>2.6350591029800001</c:v>
                </c:pt>
                <c:pt idx="424">
                  <c:v>2.5687486846200001</c:v>
                </c:pt>
                <c:pt idx="425">
                  <c:v>2.5065650637600001</c:v>
                </c:pt>
                <c:pt idx="426">
                  <c:v>2.44629384435</c:v>
                </c:pt>
                <c:pt idx="427">
                  <c:v>2.4003557294500002</c:v>
                </c:pt>
                <c:pt idx="428">
                  <c:v>2.3712297629400001</c:v>
                </c:pt>
                <c:pt idx="429">
                  <c:v>2.3601546901499999</c:v>
                </c:pt>
                <c:pt idx="430">
                  <c:v>2.3609353072600001</c:v>
                </c:pt>
                <c:pt idx="431">
                  <c:v>2.3893462799899998</c:v>
                </c:pt>
                <c:pt idx="432">
                  <c:v>2.4245950447300002</c:v>
                </c:pt>
                <c:pt idx="433">
                  <c:v>2.4519742330800001</c:v>
                </c:pt>
                <c:pt idx="434">
                  <c:v>2.4672090119000001</c:v>
                </c:pt>
                <c:pt idx="435">
                  <c:v>2.4817655796600002</c:v>
                </c:pt>
                <c:pt idx="436">
                  <c:v>2.4938300729799998</c:v>
                </c:pt>
                <c:pt idx="437">
                  <c:v>2.50322263853</c:v>
                </c:pt>
                <c:pt idx="438">
                  <c:v>2.4949586153299999</c:v>
                </c:pt>
                <c:pt idx="439">
                  <c:v>2.4755249992800001</c:v>
                </c:pt>
                <c:pt idx="440">
                  <c:v>2.44287780865</c:v>
                </c:pt>
                <c:pt idx="441">
                  <c:v>2.3984969814000001</c:v>
                </c:pt>
                <c:pt idx="442">
                  <c:v>2.3530425931900001</c:v>
                </c:pt>
                <c:pt idx="443">
                  <c:v>2.3088763549900002</c:v>
                </c:pt>
                <c:pt idx="444">
                  <c:v>2.2614429667699998</c:v>
                </c:pt>
                <c:pt idx="445">
                  <c:v>2.2051916899399999</c:v>
                </c:pt>
                <c:pt idx="446">
                  <c:v>2.1438222193800001</c:v>
                </c:pt>
                <c:pt idx="447">
                  <c:v>2.0968883558</c:v>
                </c:pt>
                <c:pt idx="448">
                  <c:v>2.0670612205499999</c:v>
                </c:pt>
                <c:pt idx="449">
                  <c:v>2.0261196467299998</c:v>
                </c:pt>
                <c:pt idx="450">
                  <c:v>1.9762267087200001</c:v>
                </c:pt>
                <c:pt idx="451">
                  <c:v>1.9266846895800001</c:v>
                </c:pt>
                <c:pt idx="452">
                  <c:v>1.8835872767099999</c:v>
                </c:pt>
                <c:pt idx="453">
                  <c:v>1.8470432154</c:v>
                </c:pt>
                <c:pt idx="454">
                  <c:v>1.8196672890800001</c:v>
                </c:pt>
                <c:pt idx="455">
                  <c:v>1.79669177475</c:v>
                </c:pt>
                <c:pt idx="456">
                  <c:v>1.7704193699399999</c:v>
                </c:pt>
                <c:pt idx="457">
                  <c:v>1.7426913340000001</c:v>
                </c:pt>
                <c:pt idx="458">
                  <c:v>1.71570209007</c:v>
                </c:pt>
                <c:pt idx="459">
                  <c:v>1.69456273426</c:v>
                </c:pt>
                <c:pt idx="460">
                  <c:v>1.6756577469</c:v>
                </c:pt>
                <c:pt idx="461">
                  <c:v>1.66715588414</c:v>
                </c:pt>
                <c:pt idx="462">
                  <c:v>1.6380825911500001</c:v>
                </c:pt>
                <c:pt idx="463">
                  <c:v>1.6249592125200001</c:v>
                </c:pt>
                <c:pt idx="464">
                  <c:v>1.6150868604599999</c:v>
                </c:pt>
                <c:pt idx="465">
                  <c:v>1.6074598582599999</c:v>
                </c:pt>
                <c:pt idx="466">
                  <c:v>1.6029234802300001</c:v>
                </c:pt>
                <c:pt idx="467">
                  <c:v>1.6015829662900001</c:v>
                </c:pt>
                <c:pt idx="468">
                  <c:v>1.5979856702499999</c:v>
                </c:pt>
                <c:pt idx="469">
                  <c:v>1.5982547967</c:v>
                </c:pt>
                <c:pt idx="470">
                  <c:v>1.59870229661</c:v>
                </c:pt>
                <c:pt idx="471">
                  <c:v>1.59375347763</c:v>
                </c:pt>
                <c:pt idx="472">
                  <c:v>1.5858494252199999</c:v>
                </c:pt>
                <c:pt idx="473">
                  <c:v>1.5746177322299999</c:v>
                </c:pt>
                <c:pt idx="474">
                  <c:v>1.5573275176200001</c:v>
                </c:pt>
                <c:pt idx="475">
                  <c:v>1.5328705097699999</c:v>
                </c:pt>
                <c:pt idx="476">
                  <c:v>1.5112230787000001</c:v>
                </c:pt>
                <c:pt idx="477">
                  <c:v>1.48687969383</c:v>
                </c:pt>
                <c:pt idx="478">
                  <c:v>1.4646011059499999</c:v>
                </c:pt>
                <c:pt idx="479">
                  <c:v>1.4408460734199999</c:v>
                </c:pt>
                <c:pt idx="480">
                  <c:v>1.4198475903200001</c:v>
                </c:pt>
                <c:pt idx="481">
                  <c:v>1.3950205360200001</c:v>
                </c:pt>
                <c:pt idx="482">
                  <c:v>1.37027120674</c:v>
                </c:pt>
                <c:pt idx="483">
                  <c:v>1.34558481499</c:v>
                </c:pt>
                <c:pt idx="484">
                  <c:v>1.3217959617699999</c:v>
                </c:pt>
                <c:pt idx="485">
                  <c:v>1.29888456988</c:v>
                </c:pt>
                <c:pt idx="486">
                  <c:v>1.2773827204199999</c:v>
                </c:pt>
                <c:pt idx="487">
                  <c:v>1.25926251166</c:v>
                </c:pt>
                <c:pt idx="488">
                  <c:v>1.2391785172000001</c:v>
                </c:pt>
                <c:pt idx="489">
                  <c:v>1.22284754442</c:v>
                </c:pt>
                <c:pt idx="490">
                  <c:v>1.2141768902600001</c:v>
                </c:pt>
                <c:pt idx="491">
                  <c:v>1.2122374499099999</c:v>
                </c:pt>
                <c:pt idx="492">
                  <c:v>1.21578301804</c:v>
                </c:pt>
                <c:pt idx="493">
                  <c:v>1.2291068701700001</c:v>
                </c:pt>
                <c:pt idx="494">
                  <c:v>1.2464665931000001</c:v>
                </c:pt>
                <c:pt idx="495">
                  <c:v>1.2635917143399999</c:v>
                </c:pt>
                <c:pt idx="496">
                  <c:v>1.27782535116</c:v>
                </c:pt>
                <c:pt idx="497">
                  <c:v>1.29109069981</c:v>
                </c:pt>
                <c:pt idx="498">
                  <c:v>1.2992833048500001</c:v>
                </c:pt>
                <c:pt idx="499">
                  <c:v>1.3032824507</c:v>
                </c:pt>
                <c:pt idx="500">
                  <c:v>1.30860131523</c:v>
                </c:pt>
                <c:pt idx="501">
                  <c:v>1.31763187441</c:v>
                </c:pt>
                <c:pt idx="502">
                  <c:v>1.32659786898</c:v>
                </c:pt>
                <c:pt idx="503">
                  <c:v>1.33045694379</c:v>
                </c:pt>
                <c:pt idx="504">
                  <c:v>1.32690538598</c:v>
                </c:pt>
                <c:pt idx="505">
                  <c:v>1.3171999509300001</c:v>
                </c:pt>
                <c:pt idx="506">
                  <c:v>1.30420957218</c:v>
                </c:pt>
                <c:pt idx="507">
                  <c:v>1.29049237644</c:v>
                </c:pt>
                <c:pt idx="508">
                  <c:v>1.2732128974400001</c:v>
                </c:pt>
                <c:pt idx="509">
                  <c:v>1.2574275152400001</c:v>
                </c:pt>
                <c:pt idx="510">
                  <c:v>1.24494225755</c:v>
                </c:pt>
                <c:pt idx="511">
                  <c:v>1.2352248719000001</c:v>
                </c:pt>
                <c:pt idx="512">
                  <c:v>1.2250784101000001</c:v>
                </c:pt>
                <c:pt idx="513">
                  <c:v>1.21481329118</c:v>
                </c:pt>
                <c:pt idx="514">
                  <c:v>1.20668830881</c:v>
                </c:pt>
                <c:pt idx="515">
                  <c:v>1.19808291722</c:v>
                </c:pt>
                <c:pt idx="516">
                  <c:v>1.1888359341400001</c:v>
                </c:pt>
                <c:pt idx="517">
                  <c:v>1.18453567727</c:v>
                </c:pt>
                <c:pt idx="518">
                  <c:v>1.1863837447300001</c:v>
                </c:pt>
                <c:pt idx="519">
                  <c:v>1.19400087033</c:v>
                </c:pt>
                <c:pt idx="520">
                  <c:v>1.2064730018800001</c:v>
                </c:pt>
                <c:pt idx="521">
                  <c:v>1.22005445387</c:v>
                </c:pt>
                <c:pt idx="522">
                  <c:v>1.2384610015099999</c:v>
                </c:pt>
                <c:pt idx="523">
                  <c:v>1.25774732298</c:v>
                </c:pt>
                <c:pt idx="524">
                  <c:v>1.2790191689599999</c:v>
                </c:pt>
                <c:pt idx="525">
                  <c:v>1.2965626321799999</c:v>
                </c:pt>
                <c:pt idx="526">
                  <c:v>1.3117315249899999</c:v>
                </c:pt>
                <c:pt idx="527">
                  <c:v>1.3466016199299999</c:v>
                </c:pt>
                <c:pt idx="528">
                  <c:v>1.3864121444099999</c:v>
                </c:pt>
                <c:pt idx="529">
                  <c:v>1.4170030254499999</c:v>
                </c:pt>
                <c:pt idx="530">
                  <c:v>1.4593739564999999</c:v>
                </c:pt>
                <c:pt idx="531">
                  <c:v>1.4902022555800001</c:v>
                </c:pt>
                <c:pt idx="532">
                  <c:v>1.4857088107</c:v>
                </c:pt>
                <c:pt idx="533">
                  <c:v>1.4954486975300001</c:v>
                </c:pt>
                <c:pt idx="534">
                  <c:v>1.4969133158700001</c:v>
                </c:pt>
                <c:pt idx="535">
                  <c:v>1.4855360444700001</c:v>
                </c:pt>
                <c:pt idx="536">
                  <c:v>1.4967568813800001</c:v>
                </c:pt>
                <c:pt idx="537">
                  <c:v>1.5033275344299999</c:v>
                </c:pt>
                <c:pt idx="538">
                  <c:v>1.50519016346</c:v>
                </c:pt>
                <c:pt idx="539">
                  <c:v>1.50514013243</c:v>
                </c:pt>
                <c:pt idx="540">
                  <c:v>1.5026177171199999</c:v>
                </c:pt>
                <c:pt idx="541">
                  <c:v>1.4985714024200001</c:v>
                </c:pt>
                <c:pt idx="542">
                  <c:v>1.4909300747600001</c:v>
                </c:pt>
                <c:pt idx="543">
                  <c:v>1.48339525744</c:v>
                </c:pt>
                <c:pt idx="544">
                  <c:v>1.4759518518800001</c:v>
                </c:pt>
                <c:pt idx="545">
                  <c:v>1.46893766852</c:v>
                </c:pt>
                <c:pt idx="546">
                  <c:v>1.46246135689</c:v>
                </c:pt>
                <c:pt idx="547">
                  <c:v>1.4600223482700001</c:v>
                </c:pt>
                <c:pt idx="548">
                  <c:v>1.46788575857</c:v>
                </c:pt>
                <c:pt idx="549">
                  <c:v>1.4782559935899999</c:v>
                </c:pt>
                <c:pt idx="550">
                  <c:v>1.4912564796700001</c:v>
                </c:pt>
                <c:pt idx="551">
                  <c:v>1.5048830891</c:v>
                </c:pt>
                <c:pt idx="552">
                  <c:v>1.52026627191</c:v>
                </c:pt>
                <c:pt idx="553">
                  <c:v>1.53474619393</c:v>
                </c:pt>
                <c:pt idx="554">
                  <c:v>1.5500227795199999</c:v>
                </c:pt>
                <c:pt idx="555">
                  <c:v>1.56533548411</c:v>
                </c:pt>
                <c:pt idx="556">
                  <c:v>1.58676853225</c:v>
                </c:pt>
                <c:pt idx="557">
                  <c:v>1.61242437238</c:v>
                </c:pt>
                <c:pt idx="558">
                  <c:v>1.63910256262</c:v>
                </c:pt>
                <c:pt idx="559">
                  <c:v>1.66459254897</c:v>
                </c:pt>
                <c:pt idx="560">
                  <c:v>1.6838183035500001</c:v>
                </c:pt>
                <c:pt idx="561">
                  <c:v>1.6972806441499999</c:v>
                </c:pt>
                <c:pt idx="562">
                  <c:v>1.7108561931799999</c:v>
                </c:pt>
                <c:pt idx="563">
                  <c:v>1.7174178815300001</c:v>
                </c:pt>
                <c:pt idx="564">
                  <c:v>1.72260761725</c:v>
                </c:pt>
                <c:pt idx="565">
                  <c:v>1.72516107888</c:v>
                </c:pt>
                <c:pt idx="566">
                  <c:v>1.7253421852099999</c:v>
                </c:pt>
                <c:pt idx="567">
                  <c:v>1.7284239862599999</c:v>
                </c:pt>
                <c:pt idx="568">
                  <c:v>1.72870334448</c:v>
                </c:pt>
                <c:pt idx="569">
                  <c:v>1.7241228637399999</c:v>
                </c:pt>
                <c:pt idx="570">
                  <c:v>1.7212230457</c:v>
                </c:pt>
                <c:pt idx="571">
                  <c:v>1.7107179539599999</c:v>
                </c:pt>
                <c:pt idx="572">
                  <c:v>1.6956163292799999</c:v>
                </c:pt>
                <c:pt idx="573">
                  <c:v>1.6828744161</c:v>
                </c:pt>
                <c:pt idx="574">
                  <c:v>1.6723319403300001</c:v>
                </c:pt>
                <c:pt idx="575">
                  <c:v>1.6656749682300001</c:v>
                </c:pt>
                <c:pt idx="576">
                  <c:v>1.65970451439</c:v>
                </c:pt>
                <c:pt idx="577">
                  <c:v>1.65530239427</c:v>
                </c:pt>
                <c:pt idx="578">
                  <c:v>1.65378513053</c:v>
                </c:pt>
                <c:pt idx="579">
                  <c:v>1.6482712590699999</c:v>
                </c:pt>
                <c:pt idx="580">
                  <c:v>1.64410683938</c:v>
                </c:pt>
                <c:pt idx="581">
                  <c:v>1.6373436327299999</c:v>
                </c:pt>
                <c:pt idx="582">
                  <c:v>1.6405853451000001</c:v>
                </c:pt>
                <c:pt idx="583">
                  <c:v>1.6542139848299999</c:v>
                </c:pt>
                <c:pt idx="584">
                  <c:v>1.6710795140400001</c:v>
                </c:pt>
                <c:pt idx="585">
                  <c:v>1.6824990050299999</c:v>
                </c:pt>
                <c:pt idx="586">
                  <c:v>1.69415227208</c:v>
                </c:pt>
                <c:pt idx="587">
                  <c:v>1.70169403935</c:v>
                </c:pt>
                <c:pt idx="588">
                  <c:v>1.7105364199599999</c:v>
                </c:pt>
                <c:pt idx="589">
                  <c:v>1.7211819174</c:v>
                </c:pt>
                <c:pt idx="590">
                  <c:v>1.7326922662399999</c:v>
                </c:pt>
                <c:pt idx="591">
                  <c:v>1.7365700420200001</c:v>
                </c:pt>
                <c:pt idx="592">
                  <c:v>1.7365618114800001</c:v>
                </c:pt>
                <c:pt idx="593">
                  <c:v>1.7286277436699999</c:v>
                </c:pt>
                <c:pt idx="594">
                  <c:v>1.7190164182900001</c:v>
                </c:pt>
                <c:pt idx="595">
                  <c:v>1.7088864982800001</c:v>
                </c:pt>
                <c:pt idx="596">
                  <c:v>1.6982672107700001</c:v>
                </c:pt>
                <c:pt idx="597">
                  <c:v>1.6864585896099999</c:v>
                </c:pt>
                <c:pt idx="598">
                  <c:v>1.67006552159</c:v>
                </c:pt>
                <c:pt idx="599">
                  <c:v>1.6479920724299999</c:v>
                </c:pt>
                <c:pt idx="600">
                  <c:v>1.6198213025899999</c:v>
                </c:pt>
                <c:pt idx="601">
                  <c:v>1.5883012589100001</c:v>
                </c:pt>
                <c:pt idx="602">
                  <c:v>1.55829832201</c:v>
                </c:pt>
                <c:pt idx="603">
                  <c:v>1.53081275089</c:v>
                </c:pt>
                <c:pt idx="604">
                  <c:v>1.4993595158799999</c:v>
                </c:pt>
                <c:pt idx="605">
                  <c:v>1.46640030705</c:v>
                </c:pt>
                <c:pt idx="606">
                  <c:v>1.4402355014099999</c:v>
                </c:pt>
                <c:pt idx="607">
                  <c:v>1.3851035005800001</c:v>
                </c:pt>
                <c:pt idx="608">
                  <c:v>1.36065016709</c:v>
                </c:pt>
                <c:pt idx="609">
                  <c:v>1.3375903095899999</c:v>
                </c:pt>
                <c:pt idx="610">
                  <c:v>1.3169554598</c:v>
                </c:pt>
                <c:pt idx="611">
                  <c:v>1.29571831174</c:v>
                </c:pt>
                <c:pt idx="612">
                  <c:v>1.2708583844900001</c:v>
                </c:pt>
                <c:pt idx="613">
                  <c:v>1.2470042427100001</c:v>
                </c:pt>
                <c:pt idx="614">
                  <c:v>1.2253128094500001</c:v>
                </c:pt>
                <c:pt idx="615">
                  <c:v>1.21060370977</c:v>
                </c:pt>
                <c:pt idx="616">
                  <c:v>1.19938858047</c:v>
                </c:pt>
                <c:pt idx="617">
                  <c:v>1.1880496226399999</c:v>
                </c:pt>
                <c:pt idx="618">
                  <c:v>1.1814045068700001</c:v>
                </c:pt>
                <c:pt idx="619">
                  <c:v>1.1776282365299999</c:v>
                </c:pt>
                <c:pt idx="620">
                  <c:v>1.1719841048199999</c:v>
                </c:pt>
                <c:pt idx="621">
                  <c:v>1.1646066044500001</c:v>
                </c:pt>
                <c:pt idx="622">
                  <c:v>1.1568599799399999</c:v>
                </c:pt>
                <c:pt idx="623">
                  <c:v>1.14799685898</c:v>
                </c:pt>
                <c:pt idx="624">
                  <c:v>1.1370693838699999</c:v>
                </c:pt>
                <c:pt idx="625">
                  <c:v>1.12561149986</c:v>
                </c:pt>
                <c:pt idx="626">
                  <c:v>1.11373100006</c:v>
                </c:pt>
                <c:pt idx="627">
                  <c:v>1.0999016527500001</c:v>
                </c:pt>
                <c:pt idx="628">
                  <c:v>1.0844911294399999</c:v>
                </c:pt>
                <c:pt idx="629">
                  <c:v>1.0679488615399999</c:v>
                </c:pt>
                <c:pt idx="630">
                  <c:v>1.04944103685</c:v>
                </c:pt>
                <c:pt idx="631">
                  <c:v>1.03034295682</c:v>
                </c:pt>
                <c:pt idx="632">
                  <c:v>1.0088559586400001</c:v>
                </c:pt>
                <c:pt idx="633">
                  <c:v>1.02431704376</c:v>
                </c:pt>
                <c:pt idx="634">
                  <c:v>1.0388126602000001</c:v>
                </c:pt>
                <c:pt idx="635">
                  <c:v>1.0496513354400001</c:v>
                </c:pt>
                <c:pt idx="636">
                  <c:v>1.0598879188899999</c:v>
                </c:pt>
                <c:pt idx="637">
                  <c:v>1.07510036506</c:v>
                </c:pt>
                <c:pt idx="638">
                  <c:v>1.09193621125</c:v>
                </c:pt>
                <c:pt idx="639">
                  <c:v>1.10509613904</c:v>
                </c:pt>
                <c:pt idx="640">
                  <c:v>1.1189894433000001</c:v>
                </c:pt>
                <c:pt idx="641">
                  <c:v>1.13070476569</c:v>
                </c:pt>
                <c:pt idx="642">
                  <c:v>1.13786956612</c:v>
                </c:pt>
                <c:pt idx="643">
                  <c:v>1.1436751335999999</c:v>
                </c:pt>
                <c:pt idx="644">
                  <c:v>1.15629409263</c:v>
                </c:pt>
                <c:pt idx="645">
                  <c:v>1.1772311099999999</c:v>
                </c:pt>
                <c:pt idx="646">
                  <c:v>1.1982120112200001</c:v>
                </c:pt>
                <c:pt idx="647">
                  <c:v>1.2206044195100001</c:v>
                </c:pt>
                <c:pt idx="648">
                  <c:v>1.23600170723</c:v>
                </c:pt>
                <c:pt idx="649">
                  <c:v>1.2387637657099999</c:v>
                </c:pt>
                <c:pt idx="650">
                  <c:v>1.2369716075799999</c:v>
                </c:pt>
                <c:pt idx="651">
                  <c:v>1.2336043968099999</c:v>
                </c:pt>
                <c:pt idx="652">
                  <c:v>1.2289298363400001</c:v>
                </c:pt>
                <c:pt idx="653">
                  <c:v>1.2270401393799999</c:v>
                </c:pt>
                <c:pt idx="654">
                  <c:v>1.2298485488499999</c:v>
                </c:pt>
                <c:pt idx="655">
                  <c:v>1.2350678635800001</c:v>
                </c:pt>
                <c:pt idx="656">
                  <c:v>1.2426603976799999</c:v>
                </c:pt>
                <c:pt idx="657">
                  <c:v>1.24830746637</c:v>
                </c:pt>
                <c:pt idx="658">
                  <c:v>1.25106291886</c:v>
                </c:pt>
                <c:pt idx="659">
                  <c:v>1.25416369885</c:v>
                </c:pt>
                <c:pt idx="660">
                  <c:v>1.25959905696</c:v>
                </c:pt>
                <c:pt idx="661">
                  <c:v>1.2633509242000001</c:v>
                </c:pt>
                <c:pt idx="662">
                  <c:v>1.2651511794300001</c:v>
                </c:pt>
                <c:pt idx="663">
                  <c:v>1.27523558659</c:v>
                </c:pt>
                <c:pt idx="664">
                  <c:v>1.3046503329000001</c:v>
                </c:pt>
                <c:pt idx="665">
                  <c:v>1.3395281050100001</c:v>
                </c:pt>
                <c:pt idx="666">
                  <c:v>1.36210175923</c:v>
                </c:pt>
                <c:pt idx="667">
                  <c:v>1.3815007776899999</c:v>
                </c:pt>
                <c:pt idx="668">
                  <c:v>1.3940990984499999</c:v>
                </c:pt>
                <c:pt idx="669">
                  <c:v>1.40035314257</c:v>
                </c:pt>
                <c:pt idx="670">
                  <c:v>1.4060637649200001</c:v>
                </c:pt>
                <c:pt idx="671">
                  <c:v>1.4117998249999999</c:v>
                </c:pt>
                <c:pt idx="672">
                  <c:v>1.4185669745</c:v>
                </c:pt>
                <c:pt idx="673">
                  <c:v>1.4322604300599999</c:v>
                </c:pt>
                <c:pt idx="674">
                  <c:v>1.44893582054</c:v>
                </c:pt>
                <c:pt idx="675">
                  <c:v>1.46488906595</c:v>
                </c:pt>
                <c:pt idx="676">
                  <c:v>1.47704393837</c:v>
                </c:pt>
                <c:pt idx="677">
                  <c:v>1.4861119224599999</c:v>
                </c:pt>
                <c:pt idx="678">
                  <c:v>1.4843538575599999</c:v>
                </c:pt>
                <c:pt idx="679">
                  <c:v>1.4804875293799999</c:v>
                </c:pt>
                <c:pt idx="680">
                  <c:v>1.47318234399</c:v>
                </c:pt>
                <c:pt idx="681">
                  <c:v>1.4645763683599999</c:v>
                </c:pt>
                <c:pt idx="682">
                  <c:v>1.45817149034</c:v>
                </c:pt>
                <c:pt idx="683">
                  <c:v>1.4632145724000001</c:v>
                </c:pt>
                <c:pt idx="684">
                  <c:v>1.4694891190799999</c:v>
                </c:pt>
                <c:pt idx="685">
                  <c:v>1.47066418519</c:v>
                </c:pt>
                <c:pt idx="686">
                  <c:v>1.46451697808</c:v>
                </c:pt>
                <c:pt idx="687">
                  <c:v>1.45461740424</c:v>
                </c:pt>
                <c:pt idx="688">
                  <c:v>1.44626646598</c:v>
                </c:pt>
                <c:pt idx="689">
                  <c:v>1.4398038959999999</c:v>
                </c:pt>
                <c:pt idx="690">
                  <c:v>1.4337232312399999</c:v>
                </c:pt>
                <c:pt idx="691">
                  <c:v>1.42793717706</c:v>
                </c:pt>
                <c:pt idx="692">
                  <c:v>1.42049204771</c:v>
                </c:pt>
                <c:pt idx="693">
                  <c:v>1.41766007395</c:v>
                </c:pt>
                <c:pt idx="694">
                  <c:v>1.4114848527499999</c:v>
                </c:pt>
                <c:pt idx="695">
                  <c:v>1.40383746724</c:v>
                </c:pt>
                <c:pt idx="696">
                  <c:v>1.40329566932</c:v>
                </c:pt>
                <c:pt idx="697">
                  <c:v>1.4128985679699999</c:v>
                </c:pt>
                <c:pt idx="698">
                  <c:v>1.42160306289</c:v>
                </c:pt>
                <c:pt idx="699">
                  <c:v>1.43048716301</c:v>
                </c:pt>
                <c:pt idx="700">
                  <c:v>1.42497843915</c:v>
                </c:pt>
                <c:pt idx="701">
                  <c:v>1.4254479356200001</c:v>
                </c:pt>
                <c:pt idx="702">
                  <c:v>1.42837886828</c:v>
                </c:pt>
                <c:pt idx="703">
                  <c:v>1.4380477842699999</c:v>
                </c:pt>
                <c:pt idx="704">
                  <c:v>1.4521424115799999</c:v>
                </c:pt>
                <c:pt idx="705">
                  <c:v>1.4471495646200001</c:v>
                </c:pt>
                <c:pt idx="706">
                  <c:v>1.4422058958099999</c:v>
                </c:pt>
                <c:pt idx="707">
                  <c:v>1.4410318318699999</c:v>
                </c:pt>
                <c:pt idx="708">
                  <c:v>1.43547589791</c:v>
                </c:pt>
                <c:pt idx="709">
                  <c:v>1.42857868257</c:v>
                </c:pt>
                <c:pt idx="710">
                  <c:v>1.42835054179</c:v>
                </c:pt>
                <c:pt idx="711">
                  <c:v>1.4244564847200001</c:v>
                </c:pt>
                <c:pt idx="712">
                  <c:v>1.39385259981</c:v>
                </c:pt>
                <c:pt idx="713">
                  <c:v>1.38880712687</c:v>
                </c:pt>
                <c:pt idx="714">
                  <c:v>1.3864887608400001</c:v>
                </c:pt>
                <c:pt idx="715">
                  <c:v>1.38487859465</c:v>
                </c:pt>
                <c:pt idx="716">
                  <c:v>1.37770423811</c:v>
                </c:pt>
                <c:pt idx="717">
                  <c:v>1.3597332069100001</c:v>
                </c:pt>
                <c:pt idx="718">
                  <c:v>1.35792739615</c:v>
                </c:pt>
                <c:pt idx="719">
                  <c:v>1.35277903228</c:v>
                </c:pt>
                <c:pt idx="720">
                  <c:v>1.3516604110599999</c:v>
                </c:pt>
                <c:pt idx="721">
                  <c:v>1.33273233995</c:v>
                </c:pt>
                <c:pt idx="722">
                  <c:v>1.3115750084</c:v>
                </c:pt>
                <c:pt idx="723">
                  <c:v>1.3014619993100001</c:v>
                </c:pt>
                <c:pt idx="724">
                  <c:v>1.29734790668</c:v>
                </c:pt>
                <c:pt idx="725">
                  <c:v>1.2957001405899999</c:v>
                </c:pt>
                <c:pt idx="726">
                  <c:v>1.2953062956600001</c:v>
                </c:pt>
                <c:pt idx="727">
                  <c:v>1.28897660736</c:v>
                </c:pt>
                <c:pt idx="728">
                  <c:v>1.28768753913</c:v>
                </c:pt>
                <c:pt idx="729">
                  <c:v>1.28850884794</c:v>
                </c:pt>
                <c:pt idx="730">
                  <c:v>1.2859869203600001</c:v>
                </c:pt>
                <c:pt idx="731">
                  <c:v>1.2891745400500001</c:v>
                </c:pt>
                <c:pt idx="732">
                  <c:v>1.3095595260699999</c:v>
                </c:pt>
                <c:pt idx="733">
                  <c:v>1.3149335081</c:v>
                </c:pt>
                <c:pt idx="734">
                  <c:v>1.3189214814300001</c:v>
                </c:pt>
                <c:pt idx="735">
                  <c:v>1.3264922273499999</c:v>
                </c:pt>
                <c:pt idx="736">
                  <c:v>1.3364353741199999</c:v>
                </c:pt>
                <c:pt idx="737">
                  <c:v>1.3459619818499999</c:v>
                </c:pt>
                <c:pt idx="738">
                  <c:v>1.3516140058799999</c:v>
                </c:pt>
                <c:pt idx="739">
                  <c:v>1.3608957259000001</c:v>
                </c:pt>
                <c:pt idx="740">
                  <c:v>1.37149430648</c:v>
                </c:pt>
                <c:pt idx="741">
                  <c:v>1.3822564742200001</c:v>
                </c:pt>
                <c:pt idx="742">
                  <c:v>1.38234313888</c:v>
                </c:pt>
                <c:pt idx="743">
                  <c:v>1.38372030805</c:v>
                </c:pt>
                <c:pt idx="744">
                  <c:v>1.39472587521</c:v>
                </c:pt>
                <c:pt idx="745">
                  <c:v>1.40253453226</c:v>
                </c:pt>
                <c:pt idx="746">
                  <c:v>1.4087667586599999</c:v>
                </c:pt>
                <c:pt idx="747">
                  <c:v>1.4077018969499999</c:v>
                </c:pt>
                <c:pt idx="748">
                  <c:v>1.3996948518500001</c:v>
                </c:pt>
                <c:pt idx="749">
                  <c:v>1.39231622466</c:v>
                </c:pt>
                <c:pt idx="750">
                  <c:v>1.3942120193200001</c:v>
                </c:pt>
                <c:pt idx="751">
                  <c:v>1.39604045194</c:v>
                </c:pt>
                <c:pt idx="752">
                  <c:v>1.3961191428899999</c:v>
                </c:pt>
                <c:pt idx="753">
                  <c:v>1.3986068995300001</c:v>
                </c:pt>
                <c:pt idx="754">
                  <c:v>1.3967145413199999</c:v>
                </c:pt>
                <c:pt idx="755">
                  <c:v>1.39075356248</c:v>
                </c:pt>
                <c:pt idx="756">
                  <c:v>1.38731904591</c:v>
                </c:pt>
                <c:pt idx="757">
                  <c:v>1.38387961033</c:v>
                </c:pt>
                <c:pt idx="758">
                  <c:v>1.3774161761599999</c:v>
                </c:pt>
                <c:pt idx="759">
                  <c:v>1.3700597997599999</c:v>
                </c:pt>
                <c:pt idx="760">
                  <c:v>1.3588878393399999</c:v>
                </c:pt>
                <c:pt idx="761">
                  <c:v>1.34554071482</c:v>
                </c:pt>
                <c:pt idx="762">
                  <c:v>1.3356813247799999</c:v>
                </c:pt>
                <c:pt idx="763">
                  <c:v>1.3339578376400001</c:v>
                </c:pt>
                <c:pt idx="764">
                  <c:v>1.33633162121</c:v>
                </c:pt>
                <c:pt idx="765">
                  <c:v>1.33116744043</c:v>
                </c:pt>
                <c:pt idx="766">
                  <c:v>1.32799301372</c:v>
                </c:pt>
                <c:pt idx="767">
                  <c:v>1.3220664407</c:v>
                </c:pt>
                <c:pt idx="768">
                  <c:v>1.3205602246599999</c:v>
                </c:pt>
                <c:pt idx="769">
                  <c:v>1.32374275943</c:v>
                </c:pt>
                <c:pt idx="770">
                  <c:v>1.33114108394</c:v>
                </c:pt>
                <c:pt idx="771">
                  <c:v>1.33376943484</c:v>
                </c:pt>
                <c:pt idx="772">
                  <c:v>1.33641877133</c:v>
                </c:pt>
                <c:pt idx="773">
                  <c:v>1.3404088250099999</c:v>
                </c:pt>
                <c:pt idx="774">
                  <c:v>1.34216025688</c:v>
                </c:pt>
                <c:pt idx="775">
                  <c:v>1.3411247383</c:v>
                </c:pt>
                <c:pt idx="776">
                  <c:v>1.3496781043499999</c:v>
                </c:pt>
                <c:pt idx="777">
                  <c:v>1.36236921812</c:v>
                </c:pt>
                <c:pt idx="778">
                  <c:v>1.3675080013100001</c:v>
                </c:pt>
                <c:pt idx="779">
                  <c:v>1.36419908382</c:v>
                </c:pt>
                <c:pt idx="780">
                  <c:v>1.3601311171699999</c:v>
                </c:pt>
                <c:pt idx="781">
                  <c:v>1.35304551189</c:v>
                </c:pt>
                <c:pt idx="782">
                  <c:v>1.34264726645</c:v>
                </c:pt>
                <c:pt idx="783">
                  <c:v>1.32709027571</c:v>
                </c:pt>
                <c:pt idx="784">
                  <c:v>1.3172547505800001</c:v>
                </c:pt>
                <c:pt idx="785">
                  <c:v>1.30858526227</c:v>
                </c:pt>
                <c:pt idx="786">
                  <c:v>1.29419880009</c:v>
                </c:pt>
                <c:pt idx="787">
                  <c:v>1.27886717416</c:v>
                </c:pt>
                <c:pt idx="788">
                  <c:v>1.26709573998</c:v>
                </c:pt>
                <c:pt idx="789">
                  <c:v>1.25707306067</c:v>
                </c:pt>
                <c:pt idx="790">
                  <c:v>1.2509521082299999</c:v>
                </c:pt>
                <c:pt idx="791">
                  <c:v>1.2373064574399999</c:v>
                </c:pt>
                <c:pt idx="792">
                  <c:v>1.2207891367099999</c:v>
                </c:pt>
                <c:pt idx="793">
                  <c:v>1.2088077320799999</c:v>
                </c:pt>
                <c:pt idx="794">
                  <c:v>1.1988383607799999</c:v>
                </c:pt>
                <c:pt idx="795">
                  <c:v>1.1906060214900001</c:v>
                </c:pt>
                <c:pt idx="796">
                  <c:v>1.17994649665</c:v>
                </c:pt>
                <c:pt idx="797">
                  <c:v>1.16760222549</c:v>
                </c:pt>
                <c:pt idx="798">
                  <c:v>1.1526430707099999</c:v>
                </c:pt>
                <c:pt idx="799">
                  <c:v>1.13985066528</c:v>
                </c:pt>
                <c:pt idx="800">
                  <c:v>1.12883253602</c:v>
                </c:pt>
                <c:pt idx="801">
                  <c:v>1.1249215877600001</c:v>
                </c:pt>
                <c:pt idx="802">
                  <c:v>1.12739067751</c:v>
                </c:pt>
                <c:pt idx="803">
                  <c:v>1.1327712434899999</c:v>
                </c:pt>
                <c:pt idx="804">
                  <c:v>1.13670526714</c:v>
                </c:pt>
                <c:pt idx="805">
                  <c:v>1.1405818782799999</c:v>
                </c:pt>
                <c:pt idx="806">
                  <c:v>1.1434110791100001</c:v>
                </c:pt>
                <c:pt idx="807">
                  <c:v>1.1461826772799999</c:v>
                </c:pt>
                <c:pt idx="808">
                  <c:v>1.15089091591</c:v>
                </c:pt>
                <c:pt idx="809">
                  <c:v>1.1558458488700001</c:v>
                </c:pt>
                <c:pt idx="810">
                  <c:v>1.1570916579699999</c:v>
                </c:pt>
                <c:pt idx="811">
                  <c:v>1.15626420988</c:v>
                </c:pt>
                <c:pt idx="812">
                  <c:v>1.15340194287</c:v>
                </c:pt>
                <c:pt idx="813">
                  <c:v>1.14817762018</c:v>
                </c:pt>
                <c:pt idx="814">
                  <c:v>1.14361752418</c:v>
                </c:pt>
                <c:pt idx="815">
                  <c:v>1.1415110773899999</c:v>
                </c:pt>
                <c:pt idx="816">
                  <c:v>1.1392280342800001</c:v>
                </c:pt>
                <c:pt idx="817">
                  <c:v>1.1364989862999999</c:v>
                </c:pt>
                <c:pt idx="818">
                  <c:v>1.13583343415</c:v>
                </c:pt>
                <c:pt idx="819">
                  <c:v>1.1360935792</c:v>
                </c:pt>
                <c:pt idx="820">
                  <c:v>1.13956794792</c:v>
                </c:pt>
                <c:pt idx="821">
                  <c:v>1.14183583005</c:v>
                </c:pt>
                <c:pt idx="822">
                  <c:v>1.13962053544</c:v>
                </c:pt>
                <c:pt idx="823">
                  <c:v>1.1290624339899999</c:v>
                </c:pt>
                <c:pt idx="824">
                  <c:v>1.1119749130400001</c:v>
                </c:pt>
                <c:pt idx="825">
                  <c:v>1.09459555548</c:v>
                </c:pt>
                <c:pt idx="826">
                  <c:v>1.0816685642799999</c:v>
                </c:pt>
                <c:pt idx="827">
                  <c:v>1.0812796219900001</c:v>
                </c:pt>
                <c:pt idx="828">
                  <c:v>1.08915171439</c:v>
                </c:pt>
                <c:pt idx="829">
                  <c:v>1.08876126454</c:v>
                </c:pt>
                <c:pt idx="830">
                  <c:v>1.07727684873</c:v>
                </c:pt>
                <c:pt idx="831">
                  <c:v>1.06648006008</c:v>
                </c:pt>
                <c:pt idx="832">
                  <c:v>1.0559268163</c:v>
                </c:pt>
                <c:pt idx="833">
                  <c:v>1.04872868791</c:v>
                </c:pt>
                <c:pt idx="834">
                  <c:v>1.0420704327200001</c:v>
                </c:pt>
                <c:pt idx="835">
                  <c:v>1.03737783736</c:v>
                </c:pt>
                <c:pt idx="836">
                  <c:v>1.0349579601800001</c:v>
                </c:pt>
                <c:pt idx="837">
                  <c:v>1.0360564892199999</c:v>
                </c:pt>
                <c:pt idx="838">
                  <c:v>1.0386965534599999</c:v>
                </c:pt>
                <c:pt idx="839">
                  <c:v>1.0451518927000001</c:v>
                </c:pt>
                <c:pt idx="840">
                  <c:v>1.0518258841499999</c:v>
                </c:pt>
                <c:pt idx="841">
                  <c:v>1.0592462795699999</c:v>
                </c:pt>
                <c:pt idx="842">
                  <c:v>1.0664592204800001</c:v>
                </c:pt>
                <c:pt idx="843">
                  <c:v>1.07052148541</c:v>
                </c:pt>
                <c:pt idx="844">
                  <c:v>1.0729607139799999</c:v>
                </c:pt>
                <c:pt idx="845">
                  <c:v>1.0721335946099999</c:v>
                </c:pt>
                <c:pt idx="846">
                  <c:v>1.06368644867</c:v>
                </c:pt>
                <c:pt idx="847">
                  <c:v>1.05539101365</c:v>
                </c:pt>
                <c:pt idx="848">
                  <c:v>1.04852761972</c:v>
                </c:pt>
                <c:pt idx="849">
                  <c:v>1.0420368930499999</c:v>
                </c:pt>
                <c:pt idx="850">
                  <c:v>1.0334335991900001</c:v>
                </c:pt>
                <c:pt idx="851">
                  <c:v>1.0270974738600001</c:v>
                </c:pt>
                <c:pt idx="852">
                  <c:v>1.0254182646900001</c:v>
                </c:pt>
                <c:pt idx="853">
                  <c:v>1.0314389963799999</c:v>
                </c:pt>
                <c:pt idx="854">
                  <c:v>1.0424440311900001</c:v>
                </c:pt>
                <c:pt idx="855">
                  <c:v>1.0521471073899999</c:v>
                </c:pt>
                <c:pt idx="856">
                  <c:v>1.0572443331000001</c:v>
                </c:pt>
                <c:pt idx="857">
                  <c:v>1.06126298832</c:v>
                </c:pt>
                <c:pt idx="858">
                  <c:v>1.0658493214</c:v>
                </c:pt>
                <c:pt idx="859">
                  <c:v>1.06837179272</c:v>
                </c:pt>
                <c:pt idx="860">
                  <c:v>1.07582815296</c:v>
                </c:pt>
                <c:pt idx="861">
                  <c:v>1.0838300238</c:v>
                </c:pt>
                <c:pt idx="862">
                  <c:v>1.1006548488100001</c:v>
                </c:pt>
                <c:pt idx="863">
                  <c:v>1.1090766868399999</c:v>
                </c:pt>
                <c:pt idx="864">
                  <c:v>1.1206551944200001</c:v>
                </c:pt>
                <c:pt idx="865">
                  <c:v>1.1334736003600001</c:v>
                </c:pt>
                <c:pt idx="866">
                  <c:v>1.14053738516</c:v>
                </c:pt>
                <c:pt idx="867">
                  <c:v>1.1449822677199999</c:v>
                </c:pt>
                <c:pt idx="868">
                  <c:v>1.15054379868</c:v>
                </c:pt>
                <c:pt idx="869">
                  <c:v>1.15714190257</c:v>
                </c:pt>
                <c:pt idx="870">
                  <c:v>1.1648707927699999</c:v>
                </c:pt>
                <c:pt idx="871">
                  <c:v>1.1664743200600001</c:v>
                </c:pt>
                <c:pt idx="872">
                  <c:v>1.17105328858</c:v>
                </c:pt>
                <c:pt idx="873">
                  <c:v>1.17452030257</c:v>
                </c:pt>
                <c:pt idx="874">
                  <c:v>1.1813075204400001</c:v>
                </c:pt>
                <c:pt idx="875">
                  <c:v>1.1877984834299999</c:v>
                </c:pt>
                <c:pt idx="876">
                  <c:v>1.1925828781400001</c:v>
                </c:pt>
                <c:pt idx="877">
                  <c:v>1.1893312894700001</c:v>
                </c:pt>
                <c:pt idx="878">
                  <c:v>1.1834161116799999</c:v>
                </c:pt>
                <c:pt idx="879">
                  <c:v>1.1787315839600001</c:v>
                </c:pt>
                <c:pt idx="880">
                  <c:v>1.1754805270399999</c:v>
                </c:pt>
                <c:pt idx="881">
                  <c:v>1.1692869648799999</c:v>
                </c:pt>
                <c:pt idx="882">
                  <c:v>1.1622572208099999</c:v>
                </c:pt>
                <c:pt idx="883">
                  <c:v>1.15548598964</c:v>
                </c:pt>
                <c:pt idx="884">
                  <c:v>1.1486851973900001</c:v>
                </c:pt>
                <c:pt idx="885">
                  <c:v>1.14312515351</c:v>
                </c:pt>
                <c:pt idx="886">
                  <c:v>1.1406485418900001</c:v>
                </c:pt>
                <c:pt idx="887">
                  <c:v>1.14163408495</c:v>
                </c:pt>
                <c:pt idx="888">
                  <c:v>1.1462098460800001</c:v>
                </c:pt>
                <c:pt idx="889">
                  <c:v>1.1584799133599999</c:v>
                </c:pt>
                <c:pt idx="890">
                  <c:v>1.1745545982400001</c:v>
                </c:pt>
                <c:pt idx="891">
                  <c:v>1.1859317081</c:v>
                </c:pt>
                <c:pt idx="892">
                  <c:v>1.19476053901</c:v>
                </c:pt>
                <c:pt idx="893">
                  <c:v>1.2019660354999999</c:v>
                </c:pt>
                <c:pt idx="894">
                  <c:v>1.20935284018</c:v>
                </c:pt>
                <c:pt idx="895">
                  <c:v>1.21707355215</c:v>
                </c:pt>
                <c:pt idx="896">
                  <c:v>1.2265201912699999</c:v>
                </c:pt>
                <c:pt idx="897">
                  <c:v>1.2411835706600001</c:v>
                </c:pt>
                <c:pt idx="898">
                  <c:v>1.2572264659700001</c:v>
                </c:pt>
                <c:pt idx="899">
                  <c:v>1.2690770796399999</c:v>
                </c:pt>
                <c:pt idx="900">
                  <c:v>1.2789270643599999</c:v>
                </c:pt>
                <c:pt idx="901">
                  <c:v>1.2839416699299999</c:v>
                </c:pt>
                <c:pt idx="902">
                  <c:v>1.28729379945</c:v>
                </c:pt>
                <c:pt idx="903">
                  <c:v>1.2875937703</c:v>
                </c:pt>
                <c:pt idx="904">
                  <c:v>1.2886752833899999</c:v>
                </c:pt>
                <c:pt idx="905">
                  <c:v>1.28524500305</c:v>
                </c:pt>
                <c:pt idx="906">
                  <c:v>1.27710082739</c:v>
                </c:pt>
                <c:pt idx="907">
                  <c:v>1.2657726646</c:v>
                </c:pt>
                <c:pt idx="908">
                  <c:v>1.2612310343499999</c:v>
                </c:pt>
                <c:pt idx="909">
                  <c:v>1.2632164931200001</c:v>
                </c:pt>
                <c:pt idx="910">
                  <c:v>1.2675888639599999</c:v>
                </c:pt>
                <c:pt idx="911">
                  <c:v>1.26956642114</c:v>
                </c:pt>
                <c:pt idx="912">
                  <c:v>1.26451458118</c:v>
                </c:pt>
                <c:pt idx="913">
                  <c:v>1.2518562533599999</c:v>
                </c:pt>
                <c:pt idx="914">
                  <c:v>1.23403858028</c:v>
                </c:pt>
                <c:pt idx="915">
                  <c:v>1.22080555872</c:v>
                </c:pt>
                <c:pt idx="916">
                  <c:v>1.2040160254300001</c:v>
                </c:pt>
                <c:pt idx="917">
                  <c:v>1.1813338768099999</c:v>
                </c:pt>
                <c:pt idx="918">
                  <c:v>1.1529863230699999</c:v>
                </c:pt>
                <c:pt idx="919">
                  <c:v>1.1353583551799999</c:v>
                </c:pt>
                <c:pt idx="920">
                  <c:v>1.1300881058600001</c:v>
                </c:pt>
                <c:pt idx="921">
                  <c:v>1.13619166659</c:v>
                </c:pt>
                <c:pt idx="922">
                  <c:v>1.1523334574399999</c:v>
                </c:pt>
                <c:pt idx="923">
                  <c:v>1.1639629688299999</c:v>
                </c:pt>
                <c:pt idx="924">
                  <c:v>1.1631949752699999</c:v>
                </c:pt>
                <c:pt idx="925">
                  <c:v>1.1544967208600001</c:v>
                </c:pt>
                <c:pt idx="926">
                  <c:v>1.1557185263</c:v>
                </c:pt>
                <c:pt idx="927">
                  <c:v>1.1709137001200001</c:v>
                </c:pt>
                <c:pt idx="928">
                  <c:v>1.1972124692999999</c:v>
                </c:pt>
                <c:pt idx="929">
                  <c:v>1.2168584513</c:v>
                </c:pt>
                <c:pt idx="930">
                  <c:v>1.2302611730999999</c:v>
                </c:pt>
                <c:pt idx="931">
                  <c:v>1.2433699542100001</c:v>
                </c:pt>
                <c:pt idx="932">
                  <c:v>1.2524865622100001</c:v>
                </c:pt>
                <c:pt idx="933">
                  <c:v>1.25543229438</c:v>
                </c:pt>
                <c:pt idx="934">
                  <c:v>1.25353785417</c:v>
                </c:pt>
                <c:pt idx="935">
                  <c:v>1.24572483884</c:v>
                </c:pt>
                <c:pt idx="936">
                  <c:v>1.2346163887799999</c:v>
                </c:pt>
                <c:pt idx="937">
                  <c:v>1.2191865925100001</c:v>
                </c:pt>
                <c:pt idx="938">
                  <c:v>1.20029955</c:v>
                </c:pt>
                <c:pt idx="939">
                  <c:v>1.23087962221</c:v>
                </c:pt>
                <c:pt idx="940">
                  <c:v>1.26611177319</c:v>
                </c:pt>
                <c:pt idx="941">
                  <c:v>1.25092869503</c:v>
                </c:pt>
                <c:pt idx="942">
                  <c:v>1.22582901039</c:v>
                </c:pt>
                <c:pt idx="943">
                  <c:v>1.20380679264</c:v>
                </c:pt>
                <c:pt idx="944">
                  <c:v>1.1971267642300001</c:v>
                </c:pt>
                <c:pt idx="945">
                  <c:v>1.1795489184100001</c:v>
                </c:pt>
                <c:pt idx="946">
                  <c:v>1.1437729429900001</c:v>
                </c:pt>
                <c:pt idx="947">
                  <c:v>1.12064122235</c:v>
                </c:pt>
                <c:pt idx="948">
                  <c:v>1.0885635867800001</c:v>
                </c:pt>
                <c:pt idx="949">
                  <c:v>1.0691563694399999</c:v>
                </c:pt>
                <c:pt idx="950">
                  <c:v>1.10078999517</c:v>
                </c:pt>
                <c:pt idx="951">
                  <c:v>1.11373523923</c:v>
                </c:pt>
                <c:pt idx="952">
                  <c:v>1.09495810556</c:v>
                </c:pt>
                <c:pt idx="953">
                  <c:v>1.0686792968400001</c:v>
                </c:pt>
                <c:pt idx="954">
                  <c:v>1.0431579418700001</c:v>
                </c:pt>
                <c:pt idx="955">
                  <c:v>1.0324304123800001</c:v>
                </c:pt>
                <c:pt idx="956">
                  <c:v>1.0344333052500001</c:v>
                </c:pt>
                <c:pt idx="957">
                  <c:v>1.0390862923599999</c:v>
                </c:pt>
                <c:pt idx="958">
                  <c:v>1.0461106410500001</c:v>
                </c:pt>
                <c:pt idx="959">
                  <c:v>1.0533350057999999</c:v>
                </c:pt>
                <c:pt idx="960">
                  <c:v>1.06096416836</c:v>
                </c:pt>
                <c:pt idx="961">
                  <c:v>1.0679868688</c:v>
                </c:pt>
                <c:pt idx="962">
                  <c:v>1.07733125216</c:v>
                </c:pt>
                <c:pt idx="963">
                  <c:v>1.08583943243</c:v>
                </c:pt>
                <c:pt idx="964">
                  <c:v>1.0866022074299999</c:v>
                </c:pt>
                <c:pt idx="965">
                  <c:v>1.08825533585</c:v>
                </c:pt>
                <c:pt idx="966">
                  <c:v>1.0905648927</c:v>
                </c:pt>
                <c:pt idx="967">
                  <c:v>1.0930470291800001</c:v>
                </c:pt>
                <c:pt idx="968">
                  <c:v>1.09144293334</c:v>
                </c:pt>
                <c:pt idx="969">
                  <c:v>1.08576620935</c:v>
                </c:pt>
                <c:pt idx="970">
                  <c:v>1.0826437038400001</c:v>
                </c:pt>
                <c:pt idx="971">
                  <c:v>1.0796149095100001</c:v>
                </c:pt>
                <c:pt idx="972">
                  <c:v>1.0785184238900001</c:v>
                </c:pt>
                <c:pt idx="973">
                  <c:v>1.07574296922</c:v>
                </c:pt>
                <c:pt idx="974">
                  <c:v>1.07764859868</c:v>
                </c:pt>
                <c:pt idx="975">
                  <c:v>1.0817674534099999</c:v>
                </c:pt>
                <c:pt idx="976">
                  <c:v>1.0948002568999999</c:v>
                </c:pt>
                <c:pt idx="977">
                  <c:v>1.1096707152700001</c:v>
                </c:pt>
                <c:pt idx="978">
                  <c:v>1.1280033015199999</c:v>
                </c:pt>
                <c:pt idx="979">
                  <c:v>1.1560957941400001</c:v>
                </c:pt>
                <c:pt idx="980">
                  <c:v>1.18571806056</c:v>
                </c:pt>
                <c:pt idx="981">
                  <c:v>1.21603951674</c:v>
                </c:pt>
                <c:pt idx="982">
                  <c:v>1.25178379897</c:v>
                </c:pt>
                <c:pt idx="983">
                  <c:v>1.29672601842</c:v>
                </c:pt>
                <c:pt idx="984">
                  <c:v>1.3457437694600001</c:v>
                </c:pt>
                <c:pt idx="985">
                  <c:v>1.38702522616</c:v>
                </c:pt>
                <c:pt idx="986">
                  <c:v>1.40372260728</c:v>
                </c:pt>
                <c:pt idx="987">
                  <c:v>1.41033474106</c:v>
                </c:pt>
                <c:pt idx="988">
                  <c:v>1.4195307878600001</c:v>
                </c:pt>
                <c:pt idx="989">
                  <c:v>1.4260154088300001</c:v>
                </c:pt>
                <c:pt idx="990">
                  <c:v>1.43818710606</c:v>
                </c:pt>
                <c:pt idx="991">
                  <c:v>1.4600486633</c:v>
                </c:pt>
                <c:pt idx="992">
                  <c:v>1.4805306543800001</c:v>
                </c:pt>
                <c:pt idx="993">
                  <c:v>1.4972145184600001</c:v>
                </c:pt>
                <c:pt idx="994">
                  <c:v>1.5147632817800001</c:v>
                </c:pt>
                <c:pt idx="995">
                  <c:v>1.5363427562500001</c:v>
                </c:pt>
                <c:pt idx="996">
                  <c:v>1.5541235901199999</c:v>
                </c:pt>
                <c:pt idx="997">
                  <c:v>1.5672508724400001</c:v>
                </c:pt>
                <c:pt idx="998">
                  <c:v>1.57537031777</c:v>
                </c:pt>
                <c:pt idx="999">
                  <c:v>1.5803819458999999</c:v>
                </c:pt>
                <c:pt idx="1000">
                  <c:v>1.5804676790900001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EC4-4EE0-83AC-98B9BD1A8179}"/>
            </c:ext>
          </c:extLst>
        </c:ser>
        <c:ser>
          <c:idx val="3"/>
          <c:order val="3"/>
          <c:tx>
            <c:v>Spec1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Graph!$G$30:$H$30</c:f>
              <c:numCache>
                <c:formatCode>General</c:formatCode>
                <c:ptCount val="2"/>
                <c:pt idx="0">
                  <c:v>698</c:v>
                </c:pt>
                <c:pt idx="1">
                  <c:v>746</c:v>
                </c:pt>
              </c:numCache>
            </c:numRef>
          </c:xVal>
          <c:yVal>
            <c:numRef>
              <c:f>Graph!$I$30:$J$30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EC4-4EE0-83AC-98B9BD1A8179}"/>
            </c:ext>
          </c:extLst>
        </c:ser>
        <c:ser>
          <c:idx val="4"/>
          <c:order val="4"/>
          <c:tx>
            <c:v>Spec2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Graph!$G$31:$H$31</c:f>
              <c:numCache>
                <c:formatCode>General</c:formatCode>
                <c:ptCount val="2"/>
                <c:pt idx="0">
                  <c:v>1710</c:v>
                </c:pt>
                <c:pt idx="1">
                  <c:v>2150</c:v>
                </c:pt>
              </c:numCache>
            </c:numRef>
          </c:xVal>
          <c:yVal>
            <c:numRef>
              <c:f>Graph!$I$31:$J$31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EC4-4EE0-83AC-98B9BD1A8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703288"/>
        <c:axId val="1"/>
      </c:scatterChart>
      <c:valAx>
        <c:axId val="421703288"/>
        <c:scaling>
          <c:orientation val="minMax"/>
          <c:max val="2500"/>
          <c:min val="5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Frequency (MHz)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7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/>
                  <a:t>VSWR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21703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665330661322645"/>
          <c:y val="0.34789272030651341"/>
          <c:w val="0.10480993483029051"/>
          <c:h val="0.29571906959905875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3D Max Gain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294647810556437"/>
          <c:y val="8.5477097620861905E-2"/>
          <c:w val="0.86008727277446317"/>
          <c:h val="0.63947485394970793"/>
        </c:manualLayout>
      </c:layout>
      <c:lineChart>
        <c:grouping val="standard"/>
        <c:varyColors val="0"/>
        <c:ser>
          <c:idx val="1"/>
          <c:order val="0"/>
          <c:tx>
            <c:strRef>
              <c:f>Summary!$E$6</c:f>
              <c:strCache>
                <c:ptCount val="1"/>
                <c:pt idx="0">
                  <c:v>LPS69843NT-HD1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Summary!$D$11:$D$60</c:f>
              <c:numCache>
                <c:formatCode>0.00</c:formatCode>
                <c:ptCount val="26"/>
                <c:pt idx="0">
                  <c:v>1.9007283476208301</c:v>
                </c:pt>
                <c:pt idx="1">
                  <c:v>2.3161053740451001</c:v>
                </c:pt>
                <c:pt idx="2">
                  <c:v>2.7398973090303702</c:v>
                </c:pt>
                <c:pt idx="3">
                  <c:v>2.9691360383917602</c:v>
                </c:pt>
                <c:pt idx="4">
                  <c:v>3.1827955395674499</c:v>
                </c:pt>
                <c:pt idx="5">
                  <c:v>3.3196205035667199</c:v>
                </c:pt>
                <c:pt idx="6">
                  <c:v>3.7909687935788399</c:v>
                </c:pt>
                <c:pt idx="7">
                  <c:v>3.65906199986618</c:v>
                </c:pt>
                <c:pt idx="8">
                  <c:v>2.8435301637980199</c:v>
                </c:pt>
                <c:pt idx="9">
                  <c:v>4.7014026958389499</c:v>
                </c:pt>
                <c:pt idx="10">
                  <c:v>4.5499192378956499</c:v>
                </c:pt>
                <c:pt idx="11">
                  <c:v>4.5344846973623802</c:v>
                </c:pt>
                <c:pt idx="12">
                  <c:v>4.7286715836402502</c:v>
                </c:pt>
                <c:pt idx="13">
                  <c:v>4.9747875607428096</c:v>
                </c:pt>
                <c:pt idx="14">
                  <c:v>4.3279147579101904</c:v>
                </c:pt>
                <c:pt idx="15">
                  <c:v>3.1553497892462499</c:v>
                </c:pt>
                <c:pt idx="16">
                  <c:v>2.9503585291777399</c:v>
                </c:pt>
                <c:pt idx="17">
                  <c:v>4.1273263461612899</c:v>
                </c:pt>
                <c:pt idx="18">
                  <c:v>4.84203628903159</c:v>
                </c:pt>
                <c:pt idx="19">
                  <c:v>4.8977659423200404</c:v>
                </c:pt>
                <c:pt idx="20">
                  <c:v>5.42669293051663</c:v>
                </c:pt>
                <c:pt idx="21">
                  <c:v>5.9418665372700197</c:v>
                </c:pt>
                <c:pt idx="22">
                  <c:v>4.1207299095239902</c:v>
                </c:pt>
                <c:pt idx="23">
                  <c:v>4.22123139507557</c:v>
                </c:pt>
                <c:pt idx="24">
                  <c:v>4.2281689878951596</c:v>
                </c:pt>
                <c:pt idx="25">
                  <c:v>4.3048942029094297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73-4355-BF3E-B64D2614EFF0}"/>
            </c:ext>
          </c:extLst>
        </c:ser>
        <c:ser>
          <c:idx val="0"/>
          <c:order val="1"/>
          <c:tx>
            <c:strRef>
              <c:f>Summary!$Y$6</c:f>
              <c:strCache>
                <c:ptCount val="1"/>
                <c:pt idx="0">
                  <c:v>Metal stud_tuned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Summary!$X$11:$X$60</c:f>
            </c:numRef>
          </c:val>
          <c:smooth val="0"/>
          <c:extLst>
            <c:ext xmlns:c16="http://schemas.microsoft.com/office/drawing/2014/chart" uri="{C3380CC4-5D6E-409C-BE32-E72D297353CC}">
              <c16:uniqueId val="{00000001-9B73-4355-BF3E-B64D2614EFF0}"/>
            </c:ext>
          </c:extLst>
        </c:ser>
        <c:ser>
          <c:idx val="2"/>
          <c:order val="2"/>
          <c:tx>
            <c:strRef>
              <c:f>Summary!$AS$6</c:f>
              <c:strCache>
                <c:ptCount val="1"/>
                <c:pt idx="0">
                  <c:v>LPS69843NT-HD1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Summary!$AR$11:$AR$60</c:f>
            </c:numRef>
          </c:val>
          <c:smooth val="0"/>
          <c:extLst>
            <c:ext xmlns:c16="http://schemas.microsoft.com/office/drawing/2014/chart" uri="{C3380CC4-5D6E-409C-BE32-E72D297353CC}">
              <c16:uniqueId val="{00000002-9B73-4355-BF3E-B64D2614EFF0}"/>
            </c:ext>
          </c:extLst>
        </c:ser>
        <c:ser>
          <c:idx val="3"/>
          <c:order val="3"/>
          <c:tx>
            <c:strRef>
              <c:f>Summary!$BM$6</c:f>
              <c:strCache>
                <c:ptCount val="1"/>
                <c:pt idx="0">
                  <c:v>Ant4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Summary!$BL$11:$BL$60</c:f>
            </c:numRef>
          </c:val>
          <c:smooth val="0"/>
          <c:extLst>
            <c:ext xmlns:c16="http://schemas.microsoft.com/office/drawing/2014/chart" uri="{C3380CC4-5D6E-409C-BE32-E72D297353CC}">
              <c16:uniqueId val="{00000003-9B73-4355-BF3E-B64D2614EFF0}"/>
            </c:ext>
          </c:extLst>
        </c:ser>
        <c:ser>
          <c:idx val="4"/>
          <c:order val="4"/>
          <c:tx>
            <c:strRef>
              <c:f>Summary!$CG$6</c:f>
              <c:strCache>
                <c:ptCount val="1"/>
                <c:pt idx="0">
                  <c:v>Ant5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Summary!$CF$11:$CF$60</c:f>
            </c:numRef>
          </c:val>
          <c:smooth val="0"/>
          <c:extLst>
            <c:ext xmlns:c16="http://schemas.microsoft.com/office/drawing/2014/chart" uri="{C3380CC4-5D6E-409C-BE32-E72D297353CC}">
              <c16:uniqueId val="{00000004-9B73-4355-BF3E-B64D2614EFF0}"/>
            </c:ext>
          </c:extLst>
        </c:ser>
        <c:ser>
          <c:idx val="5"/>
          <c:order val="5"/>
          <c:tx>
            <c:strRef>
              <c:f>Summary!$DA$6</c:f>
              <c:strCache>
                <c:ptCount val="1"/>
                <c:pt idx="0">
                  <c:v>Ant6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Summary!$CZ$11:$CZ$60</c:f>
            </c:numRef>
          </c:val>
          <c:smooth val="0"/>
          <c:extLst>
            <c:ext xmlns:c16="http://schemas.microsoft.com/office/drawing/2014/chart" uri="{C3380CC4-5D6E-409C-BE32-E72D297353CC}">
              <c16:uniqueId val="{00000005-9B73-4355-BF3E-B64D2614E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123840"/>
        <c:axId val="107125376"/>
      </c:lineChart>
      <c:catAx>
        <c:axId val="1071238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107125376"/>
        <c:crosses val="autoZero"/>
        <c:auto val="1"/>
        <c:lblAlgn val="ctr"/>
        <c:lblOffset val="100"/>
        <c:noMultiLvlLbl val="0"/>
      </c:catAx>
      <c:valAx>
        <c:axId val="107125376"/>
        <c:scaling>
          <c:orientation val="minMax"/>
          <c:max val="7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3D</a:t>
                </a:r>
                <a:r>
                  <a:rPr lang="en-US" baseline="0"/>
                  <a:t> Max Gain [dBi]</a:t>
                </a:r>
                <a:endParaRPr lang="en-US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107123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10" baseline="0"/>
            </a:pPr>
            <a:endParaRPr lang="en-US"/>
          </a:p>
        </c:txPr>
      </c:dTable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Efficiency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207038775325522"/>
          <c:y val="0.11153759855564745"/>
          <c:w val="0.85986721487400364"/>
          <c:h val="0.76154871297151761"/>
        </c:manualLayout>
      </c:layout>
      <c:lineChart>
        <c:grouping val="standard"/>
        <c:varyColors val="0"/>
        <c:ser>
          <c:idx val="1"/>
          <c:order val="0"/>
          <c:tx>
            <c:strRef>
              <c:f>Summary!$E$6</c:f>
              <c:strCache>
                <c:ptCount val="1"/>
                <c:pt idx="0">
                  <c:v>LPS69843NT-HD1</c:v>
                </c:pt>
              </c:strCache>
            </c:strRef>
          </c:tx>
          <c:spPr>
            <a:ln>
              <a:solidFill>
                <a:srgbClr val="0066CC"/>
              </a:solidFill>
            </a:ln>
          </c:spPr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Summary!$C$11:$C$60</c:f>
              <c:numCache>
                <c:formatCode>0%</c:formatCode>
                <c:ptCount val="26"/>
                <c:pt idx="0">
                  <c:v>0.59716408081626704</c:v>
                </c:pt>
                <c:pt idx="1">
                  <c:v>0.61877823456588699</c:v>
                </c:pt>
                <c:pt idx="2">
                  <c:v>0.64281082028649295</c:v>
                </c:pt>
                <c:pt idx="3">
                  <c:v>0.65500144995600795</c:v>
                </c:pt>
                <c:pt idx="4">
                  <c:v>0.66510837199877904</c:v>
                </c:pt>
                <c:pt idx="5">
                  <c:v>0.665022107059691</c:v>
                </c:pt>
                <c:pt idx="6">
                  <c:v>0.66918525319264299</c:v>
                </c:pt>
                <c:pt idx="7">
                  <c:v>0.65683721789642302</c:v>
                </c:pt>
                <c:pt idx="8">
                  <c:v>0.65014662593379602</c:v>
                </c:pt>
                <c:pt idx="9">
                  <c:v>0.57198386649352695</c:v>
                </c:pt>
                <c:pt idx="10">
                  <c:v>0.56850914138507602</c:v>
                </c:pt>
                <c:pt idx="11">
                  <c:v>0.57900045129501199</c:v>
                </c:pt>
                <c:pt idx="12">
                  <c:v>0.6153801279219</c:v>
                </c:pt>
                <c:pt idx="13">
                  <c:v>0.65439207868143601</c:v>
                </c:pt>
                <c:pt idx="14">
                  <c:v>0.61662187944083102</c:v>
                </c:pt>
                <c:pt idx="15">
                  <c:v>0.61057021319766203</c:v>
                </c:pt>
                <c:pt idx="16">
                  <c:v>0.56842345024855401</c:v>
                </c:pt>
                <c:pt idx="17">
                  <c:v>0.65322673304368795</c:v>
                </c:pt>
                <c:pt idx="18">
                  <c:v>0.67953995374111797</c:v>
                </c:pt>
                <c:pt idx="19">
                  <c:v>0.63660275176493597</c:v>
                </c:pt>
                <c:pt idx="20">
                  <c:v>0.649572844968622</c:v>
                </c:pt>
                <c:pt idx="21">
                  <c:v>0.65982383662556798</c:v>
                </c:pt>
                <c:pt idx="22">
                  <c:v>0.61307091832565896</c:v>
                </c:pt>
                <c:pt idx="23">
                  <c:v>0.61089744089652898</c:v>
                </c:pt>
                <c:pt idx="24">
                  <c:v>0.60408726022494197</c:v>
                </c:pt>
                <c:pt idx="25">
                  <c:v>0.59223219992890497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5-4898-A3FC-33A29F7E92FD}"/>
            </c:ext>
          </c:extLst>
        </c:ser>
        <c:ser>
          <c:idx val="0"/>
          <c:order val="1"/>
          <c:tx>
            <c:strRef>
              <c:f>Summary!$Y$6</c:f>
              <c:strCache>
                <c:ptCount val="1"/>
                <c:pt idx="0">
                  <c:v>Metal stud_tuned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Summary!$W$11:$W$60</c:f>
            </c:numRef>
          </c:val>
          <c:smooth val="0"/>
          <c:extLst>
            <c:ext xmlns:c16="http://schemas.microsoft.com/office/drawing/2014/chart" uri="{C3380CC4-5D6E-409C-BE32-E72D297353CC}">
              <c16:uniqueId val="{00000001-F9C5-4898-A3FC-33A29F7E92FD}"/>
            </c:ext>
          </c:extLst>
        </c:ser>
        <c:ser>
          <c:idx val="2"/>
          <c:order val="2"/>
          <c:tx>
            <c:strRef>
              <c:f>Summary!$AS$6</c:f>
              <c:strCache>
                <c:ptCount val="1"/>
                <c:pt idx="0">
                  <c:v>LPS69843NT-HD1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Summary!$AQ$11:$AQ$60</c:f>
            </c:numRef>
          </c:val>
          <c:smooth val="0"/>
          <c:extLst>
            <c:ext xmlns:c16="http://schemas.microsoft.com/office/drawing/2014/chart" uri="{C3380CC4-5D6E-409C-BE32-E72D297353CC}">
              <c16:uniqueId val="{00000002-F9C5-4898-A3FC-33A29F7E92FD}"/>
            </c:ext>
          </c:extLst>
        </c:ser>
        <c:ser>
          <c:idx val="3"/>
          <c:order val="3"/>
          <c:tx>
            <c:strRef>
              <c:f>Summary!$BM$6</c:f>
              <c:strCache>
                <c:ptCount val="1"/>
                <c:pt idx="0">
                  <c:v>Ant4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Summary!$BK$11:$BK$60</c:f>
            </c:numRef>
          </c:val>
          <c:smooth val="0"/>
          <c:extLst>
            <c:ext xmlns:c16="http://schemas.microsoft.com/office/drawing/2014/chart" uri="{C3380CC4-5D6E-409C-BE32-E72D297353CC}">
              <c16:uniqueId val="{00000003-F9C5-4898-A3FC-33A29F7E92FD}"/>
            </c:ext>
          </c:extLst>
        </c:ser>
        <c:ser>
          <c:idx val="4"/>
          <c:order val="4"/>
          <c:tx>
            <c:strRef>
              <c:f>Summary!$CG$6</c:f>
              <c:strCache>
                <c:ptCount val="1"/>
                <c:pt idx="0">
                  <c:v>Ant5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Summary!$CE$11:$CE$60</c:f>
            </c:numRef>
          </c:val>
          <c:smooth val="0"/>
          <c:extLst>
            <c:ext xmlns:c16="http://schemas.microsoft.com/office/drawing/2014/chart" uri="{C3380CC4-5D6E-409C-BE32-E72D297353CC}">
              <c16:uniqueId val="{00000004-F9C5-4898-A3FC-33A29F7E92FD}"/>
            </c:ext>
          </c:extLst>
        </c:ser>
        <c:ser>
          <c:idx val="5"/>
          <c:order val="5"/>
          <c:tx>
            <c:strRef>
              <c:f>Summary!$DA$6</c:f>
              <c:strCache>
                <c:ptCount val="1"/>
                <c:pt idx="0">
                  <c:v>Ant6</c:v>
                </c:pt>
              </c:strCache>
            </c:strRef>
          </c:tx>
          <c:marker>
            <c:symbol val="none"/>
          </c:marker>
          <c:cat>
            <c:numRef>
              <c:f>Summary!$A$11:$A$60</c:f>
              <c:numCache>
                <c:formatCode>0</c:formatCode>
                <c:ptCount val="26"/>
                <c:pt idx="0">
                  <c:v>698</c:v>
                </c:pt>
                <c:pt idx="1">
                  <c:v>704</c:v>
                </c:pt>
                <c:pt idx="2">
                  <c:v>710</c:v>
                </c:pt>
                <c:pt idx="3">
                  <c:v>716</c:v>
                </c:pt>
                <c:pt idx="4">
                  <c:v>722</c:v>
                </c:pt>
                <c:pt idx="5">
                  <c:v>725</c:v>
                </c:pt>
                <c:pt idx="6">
                  <c:v>734</c:v>
                </c:pt>
                <c:pt idx="7">
                  <c:v>740</c:v>
                </c:pt>
                <c:pt idx="8">
                  <c:v>746</c:v>
                </c:pt>
                <c:pt idx="9">
                  <c:v>1710</c:v>
                </c:pt>
                <c:pt idx="10">
                  <c:v>1720</c:v>
                </c:pt>
                <c:pt idx="11">
                  <c:v>1730</c:v>
                </c:pt>
                <c:pt idx="12">
                  <c:v>1740</c:v>
                </c:pt>
                <c:pt idx="13">
                  <c:v>1755</c:v>
                </c:pt>
                <c:pt idx="14">
                  <c:v>1785</c:v>
                </c:pt>
                <c:pt idx="15">
                  <c:v>1850</c:v>
                </c:pt>
                <c:pt idx="16">
                  <c:v>1880</c:v>
                </c:pt>
                <c:pt idx="17">
                  <c:v>1910</c:v>
                </c:pt>
                <c:pt idx="18">
                  <c:v>1930</c:v>
                </c:pt>
                <c:pt idx="19">
                  <c:v>1950</c:v>
                </c:pt>
                <c:pt idx="20">
                  <c:v>1970</c:v>
                </c:pt>
                <c:pt idx="21">
                  <c:v>1990</c:v>
                </c:pt>
                <c:pt idx="22">
                  <c:v>2110</c:v>
                </c:pt>
                <c:pt idx="23">
                  <c:v>2120</c:v>
                </c:pt>
                <c:pt idx="24">
                  <c:v>2130</c:v>
                </c:pt>
                <c:pt idx="25">
                  <c:v>2140</c:v>
                </c:pt>
              </c:numCache>
            </c:numRef>
          </c:cat>
          <c:val>
            <c:numRef>
              <c:f>Summary!$CY$11:$CY$60</c:f>
            </c:numRef>
          </c:val>
          <c:smooth val="0"/>
          <c:extLst>
            <c:ext xmlns:c16="http://schemas.microsoft.com/office/drawing/2014/chart" uri="{C3380CC4-5D6E-409C-BE32-E72D297353CC}">
              <c16:uniqueId val="{00000005-F9C5-4898-A3FC-33A29F7E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059456"/>
        <c:axId val="107073536"/>
      </c:lineChart>
      <c:catAx>
        <c:axId val="107059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107073536"/>
        <c:crosses val="autoZero"/>
        <c:auto val="1"/>
        <c:lblAlgn val="ctr"/>
        <c:lblOffset val="100"/>
        <c:noMultiLvlLbl val="0"/>
      </c:catAx>
      <c:valAx>
        <c:axId val="10707353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Effciency [%]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070594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n-US"/>
          </a:p>
        </c:txPr>
      </c:dTable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D107CF-095A-4A0B-9F0C-47873D235609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6484FE-94AC-42B5-83A0-8A4628FD6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67E42C-46F8-462F-AE75-0006B86D2A58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2944" y="681503"/>
            <a:ext cx="3891788" cy="21895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3126441"/>
            <a:ext cx="5438140" cy="605570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9CFA58-AF5D-44C8-9171-0094CCBE6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2">
            <a:lumMod val="50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2">
            <a:lumMod val="50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2">
            <a:lumMod val="50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2">
            <a:lumMod val="50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2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5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8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7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3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2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1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2563" y="681038"/>
            <a:ext cx="3892550" cy="2190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CFA58-AF5D-44C8-9171-0094CCBE6C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ssion Title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4F60E80-546B-4003-8C45-26D443B34E21}"/>
              </a:ext>
            </a:extLst>
          </p:cNvPr>
          <p:cNvSpPr/>
          <p:nvPr userDrawn="1"/>
        </p:nvSpPr>
        <p:spPr>
          <a:xfrm>
            <a:off x="-1" y="-1"/>
            <a:ext cx="6397973" cy="5143501"/>
          </a:xfrm>
          <a:prstGeom prst="rect">
            <a:avLst/>
          </a:prstGeom>
          <a:solidFill>
            <a:schemeClr val="accent1"/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0A45DB-170E-435E-8DDF-2E574C12604A}"/>
              </a:ext>
            </a:extLst>
          </p:cNvPr>
          <p:cNvSpPr/>
          <p:nvPr userDrawn="1"/>
        </p:nvSpPr>
        <p:spPr>
          <a:xfrm>
            <a:off x="921211" y="584726"/>
            <a:ext cx="5978411" cy="320220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69982"/>
            <a:ext cx="3918329" cy="2629566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922176"/>
            <a:ext cx="4737479" cy="67235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B01486-D307-401E-ACA0-57793A691157}"/>
              </a:ext>
            </a:extLst>
          </p:cNvPr>
          <p:cNvSpPr/>
          <p:nvPr userDrawn="1"/>
        </p:nvSpPr>
        <p:spPr>
          <a:xfrm>
            <a:off x="4131815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3626268A-0D6C-41CD-9F42-D9DF6D91BD45}"/>
              </a:ext>
            </a:extLst>
          </p:cNvPr>
          <p:cNvSpPr>
            <a:spLocks/>
          </p:cNvSpPr>
          <p:nvPr userDrawn="1"/>
        </p:nvSpPr>
        <p:spPr bwMode="auto">
          <a:xfrm>
            <a:off x="6397972" y="586534"/>
            <a:ext cx="741949" cy="3200400"/>
          </a:xfrm>
          <a:custGeom>
            <a:avLst/>
            <a:gdLst>
              <a:gd name="T0" fmla="*/ 0 w 250"/>
              <a:gd name="T1" fmla="*/ 1560 h 1560"/>
              <a:gd name="T2" fmla="*/ 250 w 250"/>
              <a:gd name="T3" fmla="*/ 1560 h 1560"/>
              <a:gd name="T4" fmla="*/ 250 w 250"/>
              <a:gd name="T5" fmla="*/ 0 h 1560"/>
              <a:gd name="T6" fmla="*/ 0 w 250"/>
              <a:gd name="T7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1560">
                <a:moveTo>
                  <a:pt x="0" y="1560"/>
                </a:moveTo>
                <a:lnTo>
                  <a:pt x="250" y="1560"/>
                </a:lnTo>
                <a:lnTo>
                  <a:pt x="25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65F00-5747-4807-83D0-9298D66DE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3106" y="936609"/>
            <a:ext cx="1569464" cy="757130"/>
          </a:xfrm>
          <a:solidFill>
            <a:schemeClr val="bg1"/>
          </a:solidFill>
        </p:spPr>
        <p:txBody>
          <a:bodyPr lIns="91440" tIns="182880" rIns="91440" bIns="182880" anchor="ctr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1BC515-9BDB-4112-ADCD-4351560CE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708" y="4238729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20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4F60E80-546B-4003-8C45-26D443B34E21}"/>
              </a:ext>
            </a:extLst>
          </p:cNvPr>
          <p:cNvSpPr/>
          <p:nvPr userDrawn="1"/>
        </p:nvSpPr>
        <p:spPr>
          <a:xfrm>
            <a:off x="-1" y="-1"/>
            <a:ext cx="6397973" cy="5143501"/>
          </a:xfrm>
          <a:prstGeom prst="rect">
            <a:avLst/>
          </a:prstGeom>
          <a:solidFill>
            <a:schemeClr val="accent3"/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0A45DB-170E-435E-8DDF-2E574C12604A}"/>
              </a:ext>
            </a:extLst>
          </p:cNvPr>
          <p:cNvSpPr/>
          <p:nvPr userDrawn="1"/>
        </p:nvSpPr>
        <p:spPr>
          <a:xfrm>
            <a:off x="921211" y="584726"/>
            <a:ext cx="5978411" cy="320220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69982"/>
            <a:ext cx="3918329" cy="2629566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922176"/>
            <a:ext cx="4737479" cy="67235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131815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86706F03-6AEE-45C4-908A-DD5430EDFA95}"/>
              </a:ext>
            </a:extLst>
          </p:cNvPr>
          <p:cNvSpPr>
            <a:spLocks/>
          </p:cNvSpPr>
          <p:nvPr userDrawn="1"/>
        </p:nvSpPr>
        <p:spPr bwMode="auto">
          <a:xfrm>
            <a:off x="6397972" y="586534"/>
            <a:ext cx="741949" cy="3200400"/>
          </a:xfrm>
          <a:custGeom>
            <a:avLst/>
            <a:gdLst>
              <a:gd name="T0" fmla="*/ 0 w 250"/>
              <a:gd name="T1" fmla="*/ 1560 h 1560"/>
              <a:gd name="T2" fmla="*/ 250 w 250"/>
              <a:gd name="T3" fmla="*/ 1560 h 1560"/>
              <a:gd name="T4" fmla="*/ 250 w 250"/>
              <a:gd name="T5" fmla="*/ 0 h 1560"/>
              <a:gd name="T6" fmla="*/ 0 w 250"/>
              <a:gd name="T7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1560">
                <a:moveTo>
                  <a:pt x="0" y="1560"/>
                </a:moveTo>
                <a:lnTo>
                  <a:pt x="250" y="1560"/>
                </a:lnTo>
                <a:lnTo>
                  <a:pt x="25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65F00-5747-4807-83D0-9298D66DE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3106" y="936609"/>
            <a:ext cx="1569464" cy="757130"/>
          </a:xfrm>
          <a:solidFill>
            <a:schemeClr val="bg1"/>
          </a:solidFill>
        </p:spPr>
        <p:txBody>
          <a:bodyPr lIns="91440" tIns="182880" rIns="91440" bIns="182880" anchor="ctr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4B7E76-0447-458D-A57D-C2E33DBB9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708" y="4238729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83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Orange w Bracke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FCF7AE-3F68-4E07-804E-D03BD64E36D1}"/>
              </a:ext>
            </a:extLst>
          </p:cNvPr>
          <p:cNvGrpSpPr/>
          <p:nvPr userDrawn="1"/>
        </p:nvGrpSpPr>
        <p:grpSpPr>
          <a:xfrm>
            <a:off x="840930" y="369455"/>
            <a:ext cx="6290867" cy="3703605"/>
            <a:chOff x="840930" y="369455"/>
            <a:chExt cx="6290867" cy="370360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0A45DB-170E-435E-8DDF-2E574C12604A}"/>
                </a:ext>
              </a:extLst>
            </p:cNvPr>
            <p:cNvSpPr/>
            <p:nvPr userDrawn="1"/>
          </p:nvSpPr>
          <p:spPr>
            <a:xfrm>
              <a:off x="921211" y="584726"/>
              <a:ext cx="5978411" cy="3202208"/>
            </a:xfrm>
            <a:prstGeom prst="rect">
              <a:avLst/>
            </a:prstGeom>
            <a:noFill/>
            <a:ln w="1270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E05085-685D-4037-8D8E-E22C298FE800}"/>
                </a:ext>
              </a:extLst>
            </p:cNvPr>
            <p:cNvSpPr/>
            <p:nvPr userDrawn="1"/>
          </p:nvSpPr>
          <p:spPr>
            <a:xfrm>
              <a:off x="2068945" y="369455"/>
              <a:ext cx="5062852" cy="2346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B9DC8A-9DA5-4344-BB89-217C13EDEB36}"/>
                </a:ext>
              </a:extLst>
            </p:cNvPr>
            <p:cNvSpPr/>
            <p:nvPr userDrawn="1"/>
          </p:nvSpPr>
          <p:spPr>
            <a:xfrm>
              <a:off x="840930" y="1727024"/>
              <a:ext cx="5062852" cy="23460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56638"/>
            <a:ext cx="5240572" cy="2071527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Call-out Option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114584"/>
            <a:ext cx="5240572" cy="3028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3D8F02-DF7D-418F-9E8E-43AC29A1B3CF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593D249-A5D8-4BF2-A6B9-37048072F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0C84C1-4600-4724-AC61-63C384171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338" y="461390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09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1EB588E-477F-40C7-A796-851D3EC4C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484" y="1185873"/>
            <a:ext cx="6575153" cy="1102519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 Option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64B5505-B75D-4441-AC7A-A9F7737C7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484" y="2376498"/>
            <a:ext cx="4438126" cy="43736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E7CCAAC-FC0B-4FB9-BA06-1B4FBC967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B6BE8-94B8-4B81-B767-BE783E48BF0D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9DD21D-FE59-4009-834A-C8937C400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390" y="3983396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721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Orange w Brack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FCF7AE-3F68-4E07-804E-D03BD64E36D1}"/>
              </a:ext>
            </a:extLst>
          </p:cNvPr>
          <p:cNvGrpSpPr/>
          <p:nvPr userDrawn="1"/>
        </p:nvGrpSpPr>
        <p:grpSpPr>
          <a:xfrm>
            <a:off x="840930" y="369455"/>
            <a:ext cx="6290867" cy="3703605"/>
            <a:chOff x="840930" y="369455"/>
            <a:chExt cx="6290867" cy="370360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0A45DB-170E-435E-8DDF-2E574C12604A}"/>
                </a:ext>
              </a:extLst>
            </p:cNvPr>
            <p:cNvSpPr/>
            <p:nvPr userDrawn="1"/>
          </p:nvSpPr>
          <p:spPr>
            <a:xfrm>
              <a:off x="921211" y="584726"/>
              <a:ext cx="5978411" cy="3202208"/>
            </a:xfrm>
            <a:prstGeom prst="rect">
              <a:avLst/>
            </a:prstGeom>
            <a:noFill/>
            <a:ln w="12700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E05085-685D-4037-8D8E-E22C298FE800}"/>
                </a:ext>
              </a:extLst>
            </p:cNvPr>
            <p:cNvSpPr/>
            <p:nvPr userDrawn="1"/>
          </p:nvSpPr>
          <p:spPr>
            <a:xfrm>
              <a:off x="2068945" y="369455"/>
              <a:ext cx="5062852" cy="2346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B9DC8A-9DA5-4344-BB89-217C13EDEB36}"/>
                </a:ext>
              </a:extLst>
            </p:cNvPr>
            <p:cNvSpPr/>
            <p:nvPr userDrawn="1"/>
          </p:nvSpPr>
          <p:spPr>
            <a:xfrm>
              <a:off x="840930" y="1727024"/>
              <a:ext cx="5062852" cy="2346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56638"/>
            <a:ext cx="5240572" cy="2071527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Call-out Option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114584"/>
            <a:ext cx="5240572" cy="3028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593D249-A5D8-4BF2-A6B9-37048072F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35937C-96A8-4CC1-AF37-56D727B42A81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392B6F-9BFA-42C4-8AF8-A8E46B8CC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338" y="461390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81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50A45DB-170E-435E-8DDF-2E574C12604A}"/>
              </a:ext>
            </a:extLst>
          </p:cNvPr>
          <p:cNvSpPr/>
          <p:nvPr userDrawn="1"/>
        </p:nvSpPr>
        <p:spPr>
          <a:xfrm>
            <a:off x="927100" y="558800"/>
            <a:ext cx="7251700" cy="3746500"/>
          </a:xfrm>
          <a:prstGeom prst="rect">
            <a:avLst/>
          </a:prstGeom>
          <a:noFill/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7B9DC8A-9DA5-4344-BB89-217C13EDEB36}"/>
              </a:ext>
            </a:extLst>
          </p:cNvPr>
          <p:cNvSpPr/>
          <p:nvPr userDrawn="1"/>
        </p:nvSpPr>
        <p:spPr>
          <a:xfrm>
            <a:off x="0" y="825500"/>
            <a:ext cx="1168399" cy="77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593D249-A5D8-4BF2-A6B9-37048072F3A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DB2D81-909C-40A5-99C9-B0D7FFC6C636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246" y="882038"/>
            <a:ext cx="1959354" cy="609425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139446" y="1574800"/>
            <a:ext cx="6823454" cy="257810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en-US" sz="1400" b="1" i="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| Presenter</a:t>
            </a:r>
          </a:p>
          <a:p>
            <a:r>
              <a:rPr lang="en-US" dirty="0"/>
              <a:t>Title | Presenter</a:t>
            </a:r>
          </a:p>
          <a:p>
            <a:r>
              <a:rPr lang="en-US" dirty="0"/>
              <a:t>Title | Presenter</a:t>
            </a:r>
          </a:p>
          <a:p>
            <a:r>
              <a:rPr lang="en-US" dirty="0"/>
              <a:t>Title | Presenter</a:t>
            </a:r>
          </a:p>
          <a:p>
            <a:r>
              <a:rPr lang="en-US" dirty="0"/>
              <a:t>Title | Presenter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7C0B8F-4A2A-4237-8EEF-F1DDF067F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91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593D249-A5D8-4BF2-A6B9-37048072F3A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DB2D81-909C-40A5-99C9-B0D7FFC6C636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667CD2-D53A-4942-B09A-D7A12939197A}"/>
              </a:ext>
            </a:extLst>
          </p:cNvPr>
          <p:cNvSpPr/>
          <p:nvPr userDrawn="1"/>
        </p:nvSpPr>
        <p:spPr>
          <a:xfrm>
            <a:off x="848438" y="1298721"/>
            <a:ext cx="2301794" cy="2212535"/>
          </a:xfrm>
          <a:prstGeom prst="rect">
            <a:avLst/>
          </a:prstGeom>
          <a:noFill/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D950EA-F5B2-4419-885B-E3C7DBA03099}"/>
              </a:ext>
            </a:extLst>
          </p:cNvPr>
          <p:cNvSpPr/>
          <p:nvPr userDrawn="1"/>
        </p:nvSpPr>
        <p:spPr>
          <a:xfrm>
            <a:off x="669244" y="1940371"/>
            <a:ext cx="1845988" cy="178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5">
              <a:ln>
                <a:noFill/>
              </a:ln>
              <a:noFill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3216E-CB4D-42CC-A909-0BCA5D0EF43E}"/>
              </a:ext>
            </a:extLst>
          </p:cNvPr>
          <p:cNvSpPr/>
          <p:nvPr userDrawn="1"/>
        </p:nvSpPr>
        <p:spPr>
          <a:xfrm>
            <a:off x="1545897" y="1069115"/>
            <a:ext cx="2081855" cy="177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5">
              <a:ln>
                <a:noFill/>
              </a:ln>
              <a:noFill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CB361CE1-F871-4EAE-91C9-3DB2D9CC62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382" y="1641816"/>
            <a:ext cx="1549400" cy="15335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4ECEB-CB5F-43EF-AE75-53E438DB0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2495" y="1641816"/>
            <a:ext cx="4698486" cy="445164"/>
          </a:xfrm>
        </p:spPr>
        <p:txBody>
          <a:bodyPr>
            <a:norm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BC3EA04-249D-417D-B76E-C8332AF024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2495" y="2091010"/>
            <a:ext cx="4698486" cy="480740"/>
          </a:xfrm>
        </p:spPr>
        <p:txBody>
          <a:bodyPr>
            <a:normAutofit/>
          </a:bodyPr>
          <a:lstStyle>
            <a:lvl1pPr marL="0" indent="0">
              <a:buNone/>
              <a:defRPr lang="en-US" sz="1400" b="1" i="1" kern="1200" spc="1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DC65597-BCF8-4233-8A01-73F0B4389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2495" y="2587249"/>
            <a:ext cx="4698486" cy="12948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0" kern="1200" dirty="0" smtClean="0">
                <a:solidFill>
                  <a:srgbClr val="5556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D39CDF-3E06-4B1B-92F8-08698F326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209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6653788-B432-4616-81FD-1E00CFE83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B5C906-203C-40E6-9198-A2C627590C76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CC44FA-ACEF-4F44-836A-DBE949247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249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909376A-1296-4093-9378-4F64C2C9B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D837E0-BDAB-4D8B-A81F-E1F0E80449C0}"/>
              </a:ext>
            </a:extLst>
          </p:cNvPr>
          <p:cNvSpPr/>
          <p:nvPr userDrawn="1"/>
        </p:nvSpPr>
        <p:spPr>
          <a:xfrm>
            <a:off x="4131815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056EFB-946E-4DFF-823E-DB8D8723B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200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Blue 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909376A-1296-4093-9378-4F64C2C9B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D837E0-BDAB-4D8B-A81F-E1F0E80449C0}"/>
              </a:ext>
            </a:extLst>
          </p:cNvPr>
          <p:cNvSpPr/>
          <p:nvPr userDrawn="1"/>
        </p:nvSpPr>
        <p:spPr>
          <a:xfrm>
            <a:off x="4131815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5D98F5-9F6D-4411-ABC7-D07BCDC92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42080"/>
            <a:ext cx="8563028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C615850-50E2-4B83-AA62-48D3C20D4F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826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26FE-C1DA-4B67-8985-7392E4E13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E3E396-696F-4BDD-8A95-72A5E9E8C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045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ssion Breaker Blue w Bracke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FCF7AE-3F68-4E07-804E-D03BD64E36D1}"/>
              </a:ext>
            </a:extLst>
          </p:cNvPr>
          <p:cNvGrpSpPr/>
          <p:nvPr userDrawn="1"/>
        </p:nvGrpSpPr>
        <p:grpSpPr>
          <a:xfrm>
            <a:off x="840930" y="369455"/>
            <a:ext cx="6290867" cy="3703605"/>
            <a:chOff x="840930" y="369455"/>
            <a:chExt cx="6290867" cy="370360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0A45DB-170E-435E-8DDF-2E574C12604A}"/>
                </a:ext>
              </a:extLst>
            </p:cNvPr>
            <p:cNvSpPr/>
            <p:nvPr userDrawn="1"/>
          </p:nvSpPr>
          <p:spPr>
            <a:xfrm>
              <a:off x="921211" y="584726"/>
              <a:ext cx="5978411" cy="3202208"/>
            </a:xfrm>
            <a:prstGeom prst="rect">
              <a:avLst/>
            </a:prstGeom>
            <a:noFill/>
            <a:ln w="1270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E05085-685D-4037-8D8E-E22C298FE800}"/>
                </a:ext>
              </a:extLst>
            </p:cNvPr>
            <p:cNvSpPr/>
            <p:nvPr userDrawn="1"/>
          </p:nvSpPr>
          <p:spPr>
            <a:xfrm>
              <a:off x="2068945" y="369455"/>
              <a:ext cx="5062852" cy="23460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B9DC8A-9DA5-4344-BB89-217C13EDEB36}"/>
                </a:ext>
              </a:extLst>
            </p:cNvPr>
            <p:cNvSpPr/>
            <p:nvPr userDrawn="1"/>
          </p:nvSpPr>
          <p:spPr>
            <a:xfrm>
              <a:off x="840930" y="1727024"/>
              <a:ext cx="5062852" cy="23460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56638"/>
            <a:ext cx="5240572" cy="2071527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Call-out Option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114584"/>
            <a:ext cx="5240572" cy="3028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8521E8-289F-4169-B434-255A40999863}"/>
              </a:ext>
            </a:extLst>
          </p:cNvPr>
          <p:cNvSpPr/>
          <p:nvPr userDrawn="1"/>
        </p:nvSpPr>
        <p:spPr>
          <a:xfrm>
            <a:off x="4131815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F924D043-6411-47C8-BA93-2EA20F71B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5CC74C-0E85-43FD-967C-BD54E3BBE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338" y="461390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05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Produc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A87D-87C4-461B-8AB2-6061762CE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AB6F6-EE3A-40AB-BD0A-1878AADBF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1093686"/>
            <a:ext cx="8562656" cy="292981"/>
          </a:xfrm>
        </p:spPr>
        <p:txBody>
          <a:bodyPr t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b="1" kern="1200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55CFC8-CDE4-4759-8B6F-0668A67FC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67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61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79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04D525-4835-47C8-BFA0-D8432A1BC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319" y="1252728"/>
            <a:ext cx="8562975" cy="3160182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A87D-87C4-461B-8AB2-6061762CE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280292-E398-4EAF-95CF-CD8669154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610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itle and Content w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04D525-4835-47C8-BFA0-D8432A1BC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319" y="1565377"/>
            <a:ext cx="8562975" cy="28203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A87D-87C4-461B-8AB2-6061762CE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AF1972-ADF2-42A8-90F8-D5D882D7A5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1093686"/>
            <a:ext cx="8562656" cy="292981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1" kern="1200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51138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09310-8FD2-4DF7-A6A7-A433A8AB3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81785-BA67-4DA4-97F2-3BE4FC10FA36}"/>
              </a:ext>
            </a:extLst>
          </p:cNvPr>
          <p:cNvSpPr/>
          <p:nvPr userDrawn="1"/>
        </p:nvSpPr>
        <p:spPr>
          <a:xfrm>
            <a:off x="0" y="0"/>
            <a:ext cx="9144000" cy="3133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99814-B75A-4ED9-BB0D-932EAD5DF7C1}"/>
              </a:ext>
            </a:extLst>
          </p:cNvPr>
          <p:cNvSpPr/>
          <p:nvPr userDrawn="1"/>
        </p:nvSpPr>
        <p:spPr>
          <a:xfrm>
            <a:off x="739881" y="1017094"/>
            <a:ext cx="7664238" cy="310931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0B872-C185-425C-8D93-C675DF1E4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900"/>
          <a:stretch/>
        </p:blipFill>
        <p:spPr>
          <a:xfrm rot="10800000">
            <a:off x="673270" y="3133725"/>
            <a:ext cx="7797460" cy="52469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C89419-868F-4CD9-8202-71EE8CE7CD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925" y="795442"/>
            <a:ext cx="2724150" cy="44330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000" b="1" kern="1200" spc="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Product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54C077-D82D-415C-897B-4A4D25C64D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0" y="1566863"/>
            <a:ext cx="6096000" cy="12239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AEAC4-6B4F-44A9-B125-BC08172EFEAD}"/>
              </a:ext>
            </a:extLst>
          </p:cNvPr>
          <p:cNvSpPr/>
          <p:nvPr userDrawn="1"/>
        </p:nvSpPr>
        <p:spPr>
          <a:xfrm>
            <a:off x="2919413" y="3352800"/>
            <a:ext cx="3305175" cy="555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AEB5031-6DBC-471D-9150-1D9E8F7337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8050" y="3352800"/>
            <a:ext cx="2209800" cy="1241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Product Shot</a:t>
            </a:r>
          </a:p>
        </p:txBody>
      </p:sp>
    </p:spTree>
    <p:extLst>
      <p:ext uri="{BB962C8B-B14F-4D97-AF65-F5344CB8AC3E}">
        <p14:creationId xmlns:p14="http://schemas.microsoft.com/office/powerpoint/2010/main" val="25435121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09310-8FD2-4DF7-A6A7-A433A8AB3C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81785-BA67-4DA4-97F2-3BE4FC10FA36}"/>
              </a:ext>
            </a:extLst>
          </p:cNvPr>
          <p:cNvSpPr/>
          <p:nvPr userDrawn="1"/>
        </p:nvSpPr>
        <p:spPr>
          <a:xfrm rot="16200000">
            <a:off x="-162983" y="162982"/>
            <a:ext cx="5143499" cy="4817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99814-B75A-4ED9-BB0D-932EAD5DF7C1}"/>
              </a:ext>
            </a:extLst>
          </p:cNvPr>
          <p:cNvSpPr/>
          <p:nvPr userDrawn="1"/>
        </p:nvSpPr>
        <p:spPr>
          <a:xfrm>
            <a:off x="739881" y="508000"/>
            <a:ext cx="7664238" cy="41275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C89419-868F-4CD9-8202-71EE8CE7CD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1205058"/>
            <a:ext cx="2208742" cy="477054"/>
          </a:xfrm>
          <a:solidFill>
            <a:schemeClr val="accent1"/>
          </a:solidFill>
        </p:spPr>
        <p:txBody>
          <a:bodyPr tIns="91440" bIns="91440" anchor="ctr">
            <a:sp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000" b="1" kern="1200" spc="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Product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02BBB6-4929-4F70-9B62-4ADCF881E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98"/>
          <a:stretch/>
        </p:blipFill>
        <p:spPr>
          <a:xfrm>
            <a:off x="4817533" y="444061"/>
            <a:ext cx="1286763" cy="42553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9AEAC4-6B4F-44A9-B125-BC08172EFEAD}"/>
              </a:ext>
            </a:extLst>
          </p:cNvPr>
          <p:cNvSpPr/>
          <p:nvPr userDrawn="1"/>
        </p:nvSpPr>
        <p:spPr>
          <a:xfrm>
            <a:off x="5116406" y="1142890"/>
            <a:ext cx="3305175" cy="3021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AEB5031-6DBC-471D-9150-1D9E8F7337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31845" y="1274507"/>
            <a:ext cx="2209800" cy="1241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Product Shot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6CC2139B-A0EF-4C59-B7FD-9D51C996DF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31845" y="2759185"/>
            <a:ext cx="2209800" cy="12414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Product Shot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2A7208D9-26AA-47A5-95FD-1681F9131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9965" y="2091232"/>
            <a:ext cx="3572035" cy="2315667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1CF1E501-9D72-4818-B45A-2D6A679EFE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32664" y="1274507"/>
            <a:ext cx="1138154" cy="1241425"/>
          </a:xfrm>
        </p:spPr>
        <p:txBody>
          <a:bodyPr anchor="b">
            <a:noAutofit/>
          </a:bodyPr>
          <a:lstStyle>
            <a:lvl1pPr marL="0" indent="0" algn="l">
              <a:spcAft>
                <a:spcPts val="0"/>
              </a:spcAft>
              <a:buNone/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C32BF1F2-C2C1-4C5C-AFD9-24DFB7C7D0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32664" y="2759184"/>
            <a:ext cx="1138154" cy="1241425"/>
          </a:xfrm>
        </p:spPr>
        <p:txBody>
          <a:bodyPr anchor="b">
            <a:noAutofit/>
          </a:bodyPr>
          <a:lstStyle>
            <a:lvl1pPr marL="0" indent="0" algn="l">
              <a:spcAft>
                <a:spcPts val="0"/>
              </a:spcAft>
              <a:buNone/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1528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 column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A87D-87C4-461B-8AB2-6061762CE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F7AE0F-63DC-41BB-AEFB-11EB8793A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262" y="2654550"/>
            <a:ext cx="2212848" cy="361950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2347FF3-498F-472B-B3D5-2B70E94CA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83949" y="2654550"/>
            <a:ext cx="2212848" cy="361950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E679918-217F-4A8C-ACFD-311989125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7622" y="2654550"/>
            <a:ext cx="2212848" cy="361950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775B8AB-BCA9-4A66-B652-943E3A1EEE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9262" y="3016500"/>
            <a:ext cx="2212848" cy="1638299"/>
          </a:xfrm>
        </p:spPr>
        <p:txBody>
          <a:bodyPr>
            <a:noAutofit/>
          </a:bodyPr>
          <a:lstStyle>
            <a:lvl1pPr marL="115888" indent="-115888" algn="l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A77566F0-80B6-4A51-9046-75A8E226F2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83949" y="3016500"/>
            <a:ext cx="2212848" cy="1638299"/>
          </a:xfrm>
        </p:spPr>
        <p:txBody>
          <a:bodyPr>
            <a:noAutofit/>
          </a:bodyPr>
          <a:lstStyle>
            <a:lvl1pPr marL="115888" indent="-115888" algn="l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5CD3ED2-AAD1-47A9-81DD-3B04EFB3AA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7622" y="3016500"/>
            <a:ext cx="2212848" cy="1638299"/>
          </a:xfrm>
        </p:spPr>
        <p:txBody>
          <a:bodyPr>
            <a:noAutofit/>
          </a:bodyPr>
          <a:lstStyle>
            <a:lvl1pPr marL="115888" indent="-115888" algn="l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39">
            <a:extLst>
              <a:ext uri="{FF2B5EF4-FFF2-40B4-BE49-F238E27FC236}">
                <a16:creationId xmlns:a16="http://schemas.microsoft.com/office/drawing/2014/main" id="{31D19ED9-5F0A-4423-9AE4-E3BCEEC124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9262" y="1469730"/>
            <a:ext cx="2212848" cy="872241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32" name="Picture Placeholder 39">
            <a:extLst>
              <a:ext uri="{FF2B5EF4-FFF2-40B4-BE49-F238E27FC236}">
                <a16:creationId xmlns:a16="http://schemas.microsoft.com/office/drawing/2014/main" id="{8F395B5B-3F38-449E-A91F-5297516F615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83949" y="1469730"/>
            <a:ext cx="2212848" cy="872241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37" name="Picture Placeholder 39">
            <a:extLst>
              <a:ext uri="{FF2B5EF4-FFF2-40B4-BE49-F238E27FC236}">
                <a16:creationId xmlns:a16="http://schemas.microsoft.com/office/drawing/2014/main" id="{97607226-1855-4A73-818C-59E39A868EF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77622" y="1469730"/>
            <a:ext cx="2212848" cy="872241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B60719-492C-40B1-B510-3FB819686C67}"/>
              </a:ext>
            </a:extLst>
          </p:cNvPr>
          <p:cNvCxnSpPr/>
          <p:nvPr userDrawn="1"/>
        </p:nvCxnSpPr>
        <p:spPr>
          <a:xfrm>
            <a:off x="769262" y="2476620"/>
            <a:ext cx="22128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30D6A1-9E7E-4B68-9CB4-3B4334D715EA}"/>
              </a:ext>
            </a:extLst>
          </p:cNvPr>
          <p:cNvCxnSpPr/>
          <p:nvPr userDrawn="1"/>
        </p:nvCxnSpPr>
        <p:spPr>
          <a:xfrm>
            <a:off x="3483949" y="2476620"/>
            <a:ext cx="22128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B251F00-3B0B-40DD-90E8-744145C371AA}"/>
              </a:ext>
            </a:extLst>
          </p:cNvPr>
          <p:cNvCxnSpPr/>
          <p:nvPr userDrawn="1"/>
        </p:nvCxnSpPr>
        <p:spPr>
          <a:xfrm>
            <a:off x="6177622" y="2476620"/>
            <a:ext cx="22128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8A6CB0B-EBC1-40FD-99F3-5F540E81E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1093686"/>
            <a:ext cx="8562656" cy="292981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1" kern="1200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843667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 column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A87D-87C4-461B-8AB2-6061762CE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F7AE0F-63DC-41BB-AEFB-11EB8793A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2589" y="2571750"/>
            <a:ext cx="1755648" cy="361950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2347FF3-498F-472B-B3D5-2B70E94CA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0762" y="2571750"/>
            <a:ext cx="1755648" cy="361950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E679918-217F-4A8C-ACFD-311989125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8935" y="2571750"/>
            <a:ext cx="1755648" cy="361950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E2EF3E45-C94E-4493-96EC-10DA82387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7109" y="2571750"/>
            <a:ext cx="1755648" cy="361950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775B8AB-BCA9-4A66-B652-943E3A1EEE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2589" y="2933700"/>
            <a:ext cx="1755648" cy="1638299"/>
          </a:xfrm>
        </p:spPr>
        <p:txBody>
          <a:bodyPr>
            <a:noAutofit/>
          </a:bodyPr>
          <a:lstStyle>
            <a:lvl1pPr marL="115888" indent="-115888" algn="l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A77566F0-80B6-4A51-9046-75A8E226F2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80762" y="2933700"/>
            <a:ext cx="1755648" cy="1638299"/>
          </a:xfrm>
        </p:spPr>
        <p:txBody>
          <a:bodyPr>
            <a:noAutofit/>
          </a:bodyPr>
          <a:lstStyle>
            <a:lvl1pPr marL="115888" indent="-115888" algn="l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5CD3ED2-AAD1-47A9-81DD-3B04EFB3AA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8935" y="2933700"/>
            <a:ext cx="1755648" cy="1638299"/>
          </a:xfrm>
        </p:spPr>
        <p:txBody>
          <a:bodyPr>
            <a:noAutofit/>
          </a:bodyPr>
          <a:lstStyle>
            <a:lvl1pPr marL="115888" indent="-115888" algn="l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0D68983A-54E7-4227-831B-7578F1FFB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37109" y="2933700"/>
            <a:ext cx="1755648" cy="1638299"/>
          </a:xfrm>
        </p:spPr>
        <p:txBody>
          <a:bodyPr>
            <a:noAutofit/>
          </a:bodyPr>
          <a:lstStyle>
            <a:lvl1pPr marL="115888" indent="-115888" algn="l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4A5ACB5-1A6B-4F2D-A6E9-1E3F3BBB5BF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2589" y="1461280"/>
            <a:ext cx="1755648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B8E06372-7007-450E-86A1-B704851A01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80762" y="1461280"/>
            <a:ext cx="1755648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F058EE62-14A3-418E-91E3-3C3C88C0237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58935" y="1461280"/>
            <a:ext cx="1755648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78FD85ED-EC8E-4F67-975F-1AC27C36B91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37109" y="1461280"/>
            <a:ext cx="1755648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FDEA5E3-EF26-4B78-804C-0C15371F92F0}"/>
              </a:ext>
            </a:extLst>
          </p:cNvPr>
          <p:cNvCxnSpPr>
            <a:cxnSpLocks/>
          </p:cNvCxnSpPr>
          <p:nvPr userDrawn="1"/>
        </p:nvCxnSpPr>
        <p:spPr>
          <a:xfrm>
            <a:off x="402589" y="2393820"/>
            <a:ext cx="17556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D15A60-BD5B-40B6-9092-58FF52195FD0}"/>
              </a:ext>
            </a:extLst>
          </p:cNvPr>
          <p:cNvCxnSpPr>
            <a:cxnSpLocks/>
          </p:cNvCxnSpPr>
          <p:nvPr userDrawn="1"/>
        </p:nvCxnSpPr>
        <p:spPr>
          <a:xfrm>
            <a:off x="2580762" y="2393820"/>
            <a:ext cx="17556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7967B22-3AEC-4C88-8C69-B60150BA821E}"/>
              </a:ext>
            </a:extLst>
          </p:cNvPr>
          <p:cNvCxnSpPr>
            <a:cxnSpLocks/>
          </p:cNvCxnSpPr>
          <p:nvPr userDrawn="1"/>
        </p:nvCxnSpPr>
        <p:spPr>
          <a:xfrm>
            <a:off x="4758935" y="2393820"/>
            <a:ext cx="17556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11CB3A0-2715-4662-A708-FFB40C2991E1}"/>
              </a:ext>
            </a:extLst>
          </p:cNvPr>
          <p:cNvCxnSpPr>
            <a:cxnSpLocks/>
          </p:cNvCxnSpPr>
          <p:nvPr userDrawn="1"/>
        </p:nvCxnSpPr>
        <p:spPr>
          <a:xfrm>
            <a:off x="6937109" y="2393820"/>
            <a:ext cx="17556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B54272A-2EDA-47C4-BCE2-7ABD31D7C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1093686"/>
            <a:ext cx="8562656" cy="292981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1" kern="1200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66940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 column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A87D-87C4-461B-8AB2-6061762CE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F7AE0F-63DC-41BB-AEFB-11EB8793A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492" y="2571750"/>
            <a:ext cx="1466802" cy="361950"/>
          </a:xfrm>
        </p:spPr>
        <p:txBody>
          <a:bodyPr anchor="ctr">
            <a:no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2347FF3-498F-472B-B3D5-2B70E94CA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19555" y="2571750"/>
            <a:ext cx="1466802" cy="361950"/>
          </a:xfrm>
        </p:spPr>
        <p:txBody>
          <a:bodyPr anchor="ctr">
            <a:no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7E679918-217F-4A8C-ACFD-311989125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618" y="2571750"/>
            <a:ext cx="1466802" cy="361950"/>
          </a:xfrm>
        </p:spPr>
        <p:txBody>
          <a:bodyPr anchor="ctr">
            <a:no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E2EF3E45-C94E-4493-96EC-10DA82387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57682" y="2571750"/>
            <a:ext cx="1466802" cy="361950"/>
          </a:xfrm>
        </p:spPr>
        <p:txBody>
          <a:bodyPr anchor="ctr">
            <a:no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775B8AB-BCA9-4A66-B652-943E3A1EEE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0452" y="2933700"/>
            <a:ext cx="1466801" cy="1638299"/>
          </a:xfrm>
        </p:spPr>
        <p:txBody>
          <a:bodyPr>
            <a:noAutofit/>
          </a:bodyPr>
          <a:lstStyle>
            <a:lvl1pPr marL="115888" indent="-115888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A77566F0-80B6-4A51-9046-75A8E226F2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19515" y="2933700"/>
            <a:ext cx="1466801" cy="1638299"/>
          </a:xfrm>
        </p:spPr>
        <p:txBody>
          <a:bodyPr>
            <a:noAutofit/>
          </a:bodyPr>
          <a:lstStyle>
            <a:lvl1pPr marL="115888" indent="-115888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5CD3ED2-AAD1-47A9-81DD-3B04EFB3AA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38578" y="2933700"/>
            <a:ext cx="1466801" cy="1638299"/>
          </a:xfrm>
        </p:spPr>
        <p:txBody>
          <a:bodyPr>
            <a:noAutofit/>
          </a:bodyPr>
          <a:lstStyle>
            <a:lvl1pPr marL="115888" indent="-115888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0D68983A-54E7-4227-831B-7578F1FFB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57642" y="2933700"/>
            <a:ext cx="1466801" cy="1638299"/>
          </a:xfrm>
        </p:spPr>
        <p:txBody>
          <a:bodyPr>
            <a:noAutofit/>
          </a:bodyPr>
          <a:lstStyle>
            <a:lvl1pPr marL="115888" indent="-115888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4A820CD9-CEA6-4973-A0B3-BA6F1D8FF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6746" y="2571750"/>
            <a:ext cx="1466802" cy="361950"/>
          </a:xfrm>
        </p:spPr>
        <p:txBody>
          <a:bodyPr anchor="ctr">
            <a:noAutofit/>
          </a:bodyPr>
          <a:lstStyle>
            <a:lvl1pPr marL="0" indent="0" algn="l">
              <a:buNone/>
              <a:defRPr kumimoji="0" lang="en-US" sz="1200" b="1" i="0" u="none" strike="noStrike" kern="1200" cap="none" spc="0" normalizeH="0" baseline="0" dirty="0">
                <a:ln>
                  <a:noFill/>
                </a:ln>
                <a:solidFill>
                  <a:srgbClr val="139CD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Product description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CC5C2853-6BA7-4E62-B4D9-28CCF35B52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6706" y="2933700"/>
            <a:ext cx="1466801" cy="1638299"/>
          </a:xfrm>
        </p:spPr>
        <p:txBody>
          <a:bodyPr>
            <a:noAutofit/>
          </a:bodyPr>
          <a:lstStyle>
            <a:lvl1pPr marL="115888" indent="-115888">
              <a:spcAft>
                <a:spcPts val="0"/>
              </a:spcAft>
              <a:defRPr sz="14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E137C87F-62A6-4AE7-8D15-330D71EF49C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0492" y="1461280"/>
            <a:ext cx="1463040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EC9517D9-109B-4566-928B-5A476B5259E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119555" y="1461280"/>
            <a:ext cx="1463040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44" name="Picture Placeholder 39">
            <a:extLst>
              <a:ext uri="{FF2B5EF4-FFF2-40B4-BE49-F238E27FC236}">
                <a16:creationId xmlns:a16="http://schemas.microsoft.com/office/drawing/2014/main" id="{39482126-C9F0-4601-9155-FC32336E6AF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38618" y="1461280"/>
            <a:ext cx="1463040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45" name="Picture Placeholder 39">
            <a:extLst>
              <a:ext uri="{FF2B5EF4-FFF2-40B4-BE49-F238E27FC236}">
                <a16:creationId xmlns:a16="http://schemas.microsoft.com/office/drawing/2014/main" id="{97EF4E0C-293A-4B27-B046-262CB5F0801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557682" y="1461280"/>
            <a:ext cx="1463040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sp>
        <p:nvSpPr>
          <p:cNvPr id="46" name="Picture Placeholder 39">
            <a:extLst>
              <a:ext uri="{FF2B5EF4-FFF2-40B4-BE49-F238E27FC236}">
                <a16:creationId xmlns:a16="http://schemas.microsoft.com/office/drawing/2014/main" id="{7EDC5AAA-1F49-460E-BC07-544AE624A9C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76746" y="1461280"/>
            <a:ext cx="1463040" cy="75487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Product Shot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9045EEE-5536-4330-BCDE-0499856F8673}"/>
              </a:ext>
            </a:extLst>
          </p:cNvPr>
          <p:cNvCxnSpPr>
            <a:cxnSpLocks/>
          </p:cNvCxnSpPr>
          <p:nvPr userDrawn="1"/>
        </p:nvCxnSpPr>
        <p:spPr>
          <a:xfrm>
            <a:off x="400492" y="2393820"/>
            <a:ext cx="14630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B5FEB0A-1196-4C2E-9C8C-299E87F65A0A}"/>
              </a:ext>
            </a:extLst>
          </p:cNvPr>
          <p:cNvCxnSpPr>
            <a:cxnSpLocks/>
          </p:cNvCxnSpPr>
          <p:nvPr userDrawn="1"/>
        </p:nvCxnSpPr>
        <p:spPr>
          <a:xfrm>
            <a:off x="2119555" y="2393820"/>
            <a:ext cx="14630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69A170B-5778-4523-B4AC-A15BEC0F4533}"/>
              </a:ext>
            </a:extLst>
          </p:cNvPr>
          <p:cNvCxnSpPr>
            <a:cxnSpLocks/>
          </p:cNvCxnSpPr>
          <p:nvPr userDrawn="1"/>
        </p:nvCxnSpPr>
        <p:spPr>
          <a:xfrm>
            <a:off x="3838618" y="2393820"/>
            <a:ext cx="14630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9F15F57-998C-412A-A496-D22C2A3A6AB9}"/>
              </a:ext>
            </a:extLst>
          </p:cNvPr>
          <p:cNvCxnSpPr>
            <a:cxnSpLocks/>
          </p:cNvCxnSpPr>
          <p:nvPr userDrawn="1"/>
        </p:nvCxnSpPr>
        <p:spPr>
          <a:xfrm>
            <a:off x="5557682" y="2393820"/>
            <a:ext cx="14630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517480-30CD-4F33-B23F-434F93AE6D76}"/>
              </a:ext>
            </a:extLst>
          </p:cNvPr>
          <p:cNvCxnSpPr>
            <a:cxnSpLocks/>
          </p:cNvCxnSpPr>
          <p:nvPr userDrawn="1"/>
        </p:nvCxnSpPr>
        <p:spPr>
          <a:xfrm>
            <a:off x="7276746" y="2393820"/>
            <a:ext cx="14630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744F058-F70A-448D-9D51-ACEEBB8274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638" y="1093686"/>
            <a:ext cx="8562656" cy="292981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1" kern="1200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913179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Comparison w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1100786"/>
            <a:ext cx="4040188" cy="479822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Subtitle/header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00786"/>
            <a:ext cx="4224336" cy="479822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Subtitle/header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F1D9B-D52B-4398-9D74-2C405024E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42080"/>
            <a:ext cx="859504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87A421-13D0-4BD5-8D54-B04E54B2C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638" y="1706881"/>
            <a:ext cx="4040187" cy="28254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9BDF1F-BE9F-41BF-AFB3-C78F6DCC6F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5025" y="1706880"/>
            <a:ext cx="4224337" cy="282543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145987B-10C7-40CF-8311-537958B6E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12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1D9B-D52B-4398-9D74-2C405024E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42080"/>
            <a:ext cx="859504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B883ED-4B65-431F-8BB8-F38224A75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978" y="1252728"/>
            <a:ext cx="4122384" cy="33512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70B675-B812-4824-BDB8-00C4834A7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1252728"/>
            <a:ext cx="4122737" cy="33512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AB303E-B881-485C-8A31-65EBE9D81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7491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ssion Break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909376A-1296-4093-9378-4F64C2C9B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1EB588E-477F-40C7-A796-851D3EC4C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484" y="1185873"/>
            <a:ext cx="6575153" cy="1102519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Breaker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64B5505-B75D-4441-AC7A-A9F7737C7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484" y="2376498"/>
            <a:ext cx="4438126" cy="43736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5400B7-B4DA-473B-9C2F-E14F7CF0E525}"/>
              </a:ext>
            </a:extLst>
          </p:cNvPr>
          <p:cNvSpPr/>
          <p:nvPr userDrawn="1"/>
        </p:nvSpPr>
        <p:spPr>
          <a:xfrm>
            <a:off x="4131815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4536BB-12E6-476B-897A-4907D310A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390" y="3983396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881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Image w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4FD5D6-F554-48B2-976E-B6EA7F46624E}"/>
              </a:ext>
            </a:extLst>
          </p:cNvPr>
          <p:cNvSpPr/>
          <p:nvPr userDrawn="1"/>
        </p:nvSpPr>
        <p:spPr>
          <a:xfrm>
            <a:off x="4000500" y="4804064"/>
            <a:ext cx="1285009" cy="339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F1D9B-D52B-4398-9D74-2C405024E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42080"/>
            <a:ext cx="412273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70B675-B812-4824-BDB8-00C4834A7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638" y="1252728"/>
            <a:ext cx="4122737" cy="33512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AB303E-B881-485C-8A31-65EBE9D81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2E8E39-01C0-4F16-9B7D-5073EFCF99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18025" y="0"/>
            <a:ext cx="4625975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AB18A5-6290-40FA-BB52-3669EA00E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0485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image promi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2E8E39-01C0-4F16-9B7D-5073EFCF99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AB303E-B881-485C-8A31-65EBE9D81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F1D9B-D52B-4398-9D74-2C405024E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2185" y="2958610"/>
            <a:ext cx="4122737" cy="857250"/>
          </a:xfrm>
          <a:solidFill>
            <a:schemeClr val="bg1"/>
          </a:solidFill>
        </p:spPr>
        <p:txBody>
          <a:bodyPr lIns="91440" tIns="91440" bIns="9144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Picture Caption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1468C2-8DD3-4FC6-9F4D-CC44D0072C95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CE5B9B-2907-4A7D-8811-D4EF9C231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4780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Oran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037FAC-85EE-4D2E-A2FB-8E108B87D7A3}"/>
              </a:ext>
            </a:extLst>
          </p:cNvPr>
          <p:cNvSpPr/>
          <p:nvPr userDrawn="1"/>
        </p:nvSpPr>
        <p:spPr>
          <a:xfrm>
            <a:off x="1543050" y="1049546"/>
            <a:ext cx="6057900" cy="2853799"/>
          </a:xfrm>
          <a:prstGeom prst="rect">
            <a:avLst/>
          </a:prstGeom>
          <a:noFill/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D3E47-784B-4F7B-9132-92EBDB044274}"/>
              </a:ext>
            </a:extLst>
          </p:cNvPr>
          <p:cNvSpPr/>
          <p:nvPr userDrawn="1"/>
        </p:nvSpPr>
        <p:spPr>
          <a:xfrm>
            <a:off x="1247775" y="1331595"/>
            <a:ext cx="60960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B03EE-9A9C-4F7A-BCE1-A23A225C04FF}"/>
              </a:ext>
            </a:extLst>
          </p:cNvPr>
          <p:cNvSpPr/>
          <p:nvPr userDrawn="1"/>
        </p:nvSpPr>
        <p:spPr>
          <a:xfrm>
            <a:off x="7286625" y="2893695"/>
            <a:ext cx="6096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E9997F-3F04-44FC-A28F-AFCA7B0729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299" y="1331595"/>
            <a:ext cx="5267325" cy="2305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22C010-482A-46A7-AB66-C010D1305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4075" y="4103370"/>
            <a:ext cx="1666875" cy="476250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Quote Accreditation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C30F7145-5435-4118-8680-7C31AAD4CAA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47775" y="1353822"/>
            <a:ext cx="638175" cy="1000125"/>
            <a:chOff x="786" y="752"/>
            <a:chExt cx="402" cy="630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44E2D5AB-FCBC-45C3-92F8-CAF6637F41C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86" y="780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8BE80C30-3A43-4156-8EF7-8C612500A9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0" y="752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otham Book" panose="02000603040000020004" pitchFamily="2" charset="0"/>
                </a:rPr>
                <a:t>“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9F8C2A-16DC-4907-91BA-4478B1A841F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8530" y="2892108"/>
            <a:ext cx="638175" cy="1000125"/>
            <a:chOff x="4572" y="1721"/>
            <a:chExt cx="402" cy="630"/>
          </a:xfrm>
        </p:grpSpPr>
        <p:sp>
          <p:nvSpPr>
            <p:cNvPr id="20" name="AutoShape 7">
              <a:extLst>
                <a:ext uri="{FF2B5EF4-FFF2-40B4-BE49-F238E27FC236}">
                  <a16:creationId xmlns:a16="http://schemas.microsoft.com/office/drawing/2014/main" id="{387ED962-1ABB-4D90-9749-FE860C256E9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72" y="1722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832F8F1A-9723-4E3D-8604-70E3239F0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6" y="1721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otham Book" panose="02000603040000020004" pitchFamily="2" charset="0"/>
                </a:rPr>
                <a:t>”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9DD618D-3913-4047-90A4-101B97BFC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C6AB4D0-CD31-486D-AD54-5708A9646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94" y="328975"/>
            <a:ext cx="998975" cy="4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341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Blue 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37FAC-85EE-4D2E-A2FB-8E108B87D7A3}"/>
              </a:ext>
            </a:extLst>
          </p:cNvPr>
          <p:cNvSpPr/>
          <p:nvPr userDrawn="1"/>
        </p:nvSpPr>
        <p:spPr>
          <a:xfrm>
            <a:off x="1543050" y="1060976"/>
            <a:ext cx="6057900" cy="2853799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D3E47-784B-4F7B-9132-92EBDB044274}"/>
              </a:ext>
            </a:extLst>
          </p:cNvPr>
          <p:cNvSpPr/>
          <p:nvPr userDrawn="1"/>
        </p:nvSpPr>
        <p:spPr>
          <a:xfrm>
            <a:off x="1247775" y="1343025"/>
            <a:ext cx="609600" cy="628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B03EE-9A9C-4F7A-BCE1-A23A225C04FF}"/>
              </a:ext>
            </a:extLst>
          </p:cNvPr>
          <p:cNvSpPr/>
          <p:nvPr userDrawn="1"/>
        </p:nvSpPr>
        <p:spPr>
          <a:xfrm>
            <a:off x="7286625" y="2905125"/>
            <a:ext cx="609600" cy="64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E9997F-3F04-44FC-A28F-AFCA7B0729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299" y="1343025"/>
            <a:ext cx="5267325" cy="2305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22C010-482A-46A7-AB66-C010D1305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4075" y="4114800"/>
            <a:ext cx="1666875" cy="476250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Accreditation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30FAFF2F-D5FD-48C4-B437-34E5932966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47775" y="1365252"/>
            <a:ext cx="638175" cy="1000125"/>
            <a:chOff x="786" y="752"/>
            <a:chExt cx="402" cy="63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27208B52-3DB9-40B7-9452-DC2E92971C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86" y="780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0C68C1E-8D7D-4B76-83B7-AC6CF6C88A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0" y="752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“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D39039-7451-4E35-949F-712E54BF8D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8530" y="2903538"/>
            <a:ext cx="638175" cy="1000125"/>
            <a:chOff x="4572" y="1721"/>
            <a:chExt cx="402" cy="630"/>
          </a:xfrm>
        </p:grpSpPr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88ABF936-4A3F-43A4-A5D3-47AD2245DE8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72" y="1722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603F06D0-3702-4EF9-86BE-C7B11E90D2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6" y="1721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”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5E2A374-4549-475D-9EC7-AB5771206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94" y="328975"/>
            <a:ext cx="998975" cy="4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746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_Blue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37FAC-85EE-4D2E-A2FB-8E108B87D7A3}"/>
              </a:ext>
            </a:extLst>
          </p:cNvPr>
          <p:cNvSpPr/>
          <p:nvPr userDrawn="1"/>
        </p:nvSpPr>
        <p:spPr>
          <a:xfrm>
            <a:off x="1543050" y="1064786"/>
            <a:ext cx="6057900" cy="2853799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D3E47-784B-4F7B-9132-92EBDB044274}"/>
              </a:ext>
            </a:extLst>
          </p:cNvPr>
          <p:cNvSpPr/>
          <p:nvPr userDrawn="1"/>
        </p:nvSpPr>
        <p:spPr>
          <a:xfrm>
            <a:off x="1247775" y="1346835"/>
            <a:ext cx="609600" cy="628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B03EE-9A9C-4F7A-BCE1-A23A225C04FF}"/>
              </a:ext>
            </a:extLst>
          </p:cNvPr>
          <p:cNvSpPr/>
          <p:nvPr userDrawn="1"/>
        </p:nvSpPr>
        <p:spPr>
          <a:xfrm>
            <a:off x="7286625" y="2908935"/>
            <a:ext cx="6096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E9997F-3F04-44FC-A28F-AFCA7B0729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299" y="1346835"/>
            <a:ext cx="5267325" cy="2305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22C010-482A-46A7-AB66-C010D1305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4075" y="4118610"/>
            <a:ext cx="1666875" cy="476250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Accreditation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30FAFF2F-D5FD-48C4-B437-34E5932966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47775" y="1369062"/>
            <a:ext cx="638175" cy="1000125"/>
            <a:chOff x="786" y="752"/>
            <a:chExt cx="402" cy="63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27208B52-3DB9-40B7-9452-DC2E92971C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86" y="780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0C68C1E-8D7D-4B76-83B7-AC6CF6C88A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0" y="752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“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D39039-7451-4E35-949F-712E54BF8D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8530" y="2907348"/>
            <a:ext cx="638175" cy="1000125"/>
            <a:chOff x="4572" y="1721"/>
            <a:chExt cx="402" cy="630"/>
          </a:xfrm>
        </p:grpSpPr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88ABF936-4A3F-43A4-A5D3-47AD2245DE8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72" y="1722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603F06D0-3702-4EF9-86BE-C7B11E90D2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6" y="1721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”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B9013C1-F658-45C0-ADDC-FE85C2A3F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94" y="328975"/>
            <a:ext cx="998975" cy="4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836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Blue Quote with headsh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37FAC-85EE-4D2E-A2FB-8E108B87D7A3}"/>
              </a:ext>
            </a:extLst>
          </p:cNvPr>
          <p:cNvSpPr/>
          <p:nvPr userDrawn="1"/>
        </p:nvSpPr>
        <p:spPr>
          <a:xfrm>
            <a:off x="1543050" y="1060976"/>
            <a:ext cx="6057900" cy="2853799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D3E47-784B-4F7B-9132-92EBDB044274}"/>
              </a:ext>
            </a:extLst>
          </p:cNvPr>
          <p:cNvSpPr/>
          <p:nvPr userDrawn="1"/>
        </p:nvSpPr>
        <p:spPr>
          <a:xfrm>
            <a:off x="1247775" y="1343025"/>
            <a:ext cx="609600" cy="628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B03EE-9A9C-4F7A-BCE1-A23A225C04FF}"/>
              </a:ext>
            </a:extLst>
          </p:cNvPr>
          <p:cNvSpPr/>
          <p:nvPr userDrawn="1"/>
        </p:nvSpPr>
        <p:spPr>
          <a:xfrm>
            <a:off x="7286625" y="2905125"/>
            <a:ext cx="609600" cy="6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E9997F-3F04-44FC-A28F-AFCA7B0729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299" y="1343025"/>
            <a:ext cx="5267325" cy="2305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22C010-482A-46A7-AB66-C010D1305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4075" y="4114800"/>
            <a:ext cx="1666875" cy="476250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Accreditation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30FAFF2F-D5FD-48C4-B437-34E5932966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47775" y="1365252"/>
            <a:ext cx="638175" cy="1000125"/>
            <a:chOff x="786" y="752"/>
            <a:chExt cx="402" cy="63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27208B52-3DB9-40B7-9452-DC2E92971C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86" y="780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40C68C1E-8D7D-4B76-83B7-AC6CF6C88A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0" y="752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“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D39039-7451-4E35-949F-712E54BF8D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8530" y="2732088"/>
            <a:ext cx="638175" cy="1000125"/>
            <a:chOff x="4572" y="1721"/>
            <a:chExt cx="402" cy="630"/>
          </a:xfrm>
        </p:grpSpPr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88ABF936-4A3F-43A4-A5D3-47AD2245DE8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72" y="1722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603F06D0-3702-4EF9-86BE-C7B11E90D2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6" y="1721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”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83B80C9-9F07-491A-A4F7-EC133E8DA768}"/>
              </a:ext>
            </a:extLst>
          </p:cNvPr>
          <p:cNvSpPr/>
          <p:nvPr userDrawn="1"/>
        </p:nvSpPr>
        <p:spPr>
          <a:xfrm>
            <a:off x="1817024" y="3430732"/>
            <a:ext cx="1129145" cy="1129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B09D24C-4E01-406E-B646-058F34ED95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41859" y="3555567"/>
            <a:ext cx="879475" cy="879475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0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HEADSHOT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728CCD0-EDB1-47B4-83A0-CDBDD95BD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94" y="328975"/>
            <a:ext cx="998975" cy="4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341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Grey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37FAC-85EE-4D2E-A2FB-8E108B87D7A3}"/>
              </a:ext>
            </a:extLst>
          </p:cNvPr>
          <p:cNvSpPr/>
          <p:nvPr userDrawn="1"/>
        </p:nvSpPr>
        <p:spPr>
          <a:xfrm>
            <a:off x="1543050" y="1060976"/>
            <a:ext cx="6057900" cy="2853799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D3E47-784B-4F7B-9132-92EBDB044274}"/>
              </a:ext>
            </a:extLst>
          </p:cNvPr>
          <p:cNvSpPr/>
          <p:nvPr userDrawn="1"/>
        </p:nvSpPr>
        <p:spPr>
          <a:xfrm>
            <a:off x="1247775" y="1343025"/>
            <a:ext cx="609600" cy="628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B03EE-9A9C-4F7A-BCE1-A23A225C04FF}"/>
              </a:ext>
            </a:extLst>
          </p:cNvPr>
          <p:cNvSpPr/>
          <p:nvPr userDrawn="1"/>
        </p:nvSpPr>
        <p:spPr>
          <a:xfrm>
            <a:off x="7286625" y="2905125"/>
            <a:ext cx="609600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E9997F-3F04-44FC-A28F-AFCA7B0729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299" y="1343025"/>
            <a:ext cx="5267325" cy="2305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22C010-482A-46A7-AB66-C010D1305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4075" y="4114800"/>
            <a:ext cx="1666875" cy="476250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Accreditation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7B307886-A699-4B90-85A2-39B811903C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47775" y="1365252"/>
            <a:ext cx="638175" cy="1000125"/>
            <a:chOff x="786" y="752"/>
            <a:chExt cx="402" cy="63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2B312B67-E553-42DD-9133-13EB52BD397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86" y="780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803CB970-7BC1-4CEF-B192-B1549B039B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0" y="752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“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6C6378-FC01-4E79-9C39-0F5500B500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88530" y="2903538"/>
            <a:ext cx="638175" cy="1000125"/>
            <a:chOff x="4572" y="1721"/>
            <a:chExt cx="402" cy="630"/>
          </a:xfrm>
        </p:grpSpPr>
        <p:sp>
          <p:nvSpPr>
            <p:cNvPr id="18" name="AutoShape 7">
              <a:extLst>
                <a:ext uri="{FF2B5EF4-FFF2-40B4-BE49-F238E27FC236}">
                  <a16:creationId xmlns:a16="http://schemas.microsoft.com/office/drawing/2014/main" id="{252C55D4-9052-44B1-90A8-C32556745A4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572" y="1722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5EE1F9B3-ED2D-47A1-AD2C-3B8299D968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6" y="1721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”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602FB2F-4D59-42EB-88DC-A2FF98A6D8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94" y="328975"/>
            <a:ext cx="998975" cy="4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250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Green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37FAC-85EE-4D2E-A2FB-8E108B87D7A3}"/>
              </a:ext>
            </a:extLst>
          </p:cNvPr>
          <p:cNvSpPr/>
          <p:nvPr userDrawn="1"/>
        </p:nvSpPr>
        <p:spPr>
          <a:xfrm>
            <a:off x="1543050" y="1057166"/>
            <a:ext cx="6057900" cy="2853799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D3E47-784B-4F7B-9132-92EBDB044274}"/>
              </a:ext>
            </a:extLst>
          </p:cNvPr>
          <p:cNvSpPr/>
          <p:nvPr userDrawn="1"/>
        </p:nvSpPr>
        <p:spPr>
          <a:xfrm>
            <a:off x="1247775" y="1339215"/>
            <a:ext cx="609600" cy="628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E9997F-3F04-44FC-A28F-AFCA7B0729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9299" y="1339215"/>
            <a:ext cx="5267325" cy="23050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22C010-482A-46A7-AB66-C010D1305D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4075" y="4110990"/>
            <a:ext cx="1666875" cy="476250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Accreditation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A94B0AD-BD68-4BDE-872E-EFFA1A4188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47775" y="1361442"/>
            <a:ext cx="638175" cy="1000125"/>
            <a:chOff x="786" y="752"/>
            <a:chExt cx="402" cy="63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16C19C19-2828-4CCE-90A6-EDF89759B07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86" y="780"/>
              <a:ext cx="40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04D741C8-6856-4FF2-AADB-224F047A3E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0" y="752"/>
              <a:ext cx="2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otham Book" panose="02000603040000020004" pitchFamily="2" charset="0"/>
                </a:rPr>
                <a:t>“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82EA819-2E6A-4F1B-A20B-542AFBC7A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94" y="328975"/>
            <a:ext cx="998975" cy="46824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70FF72B-59B1-42D4-8E63-6F3F1C700F5A}"/>
              </a:ext>
            </a:extLst>
          </p:cNvPr>
          <p:cNvSpPr/>
          <p:nvPr userDrawn="1"/>
        </p:nvSpPr>
        <p:spPr>
          <a:xfrm>
            <a:off x="7286625" y="2905125"/>
            <a:ext cx="609600" cy="64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C9992C71-AEF3-4109-ABB2-F30E247818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06005" y="2903538"/>
            <a:ext cx="3698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tham Book" panose="02000603040000020004" pitchFamily="2" charset="0"/>
              </a:rPr>
              <a:t>”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503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Blue Callout_L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5783580" y="0"/>
            <a:ext cx="33680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39D2-1BF6-4F3B-AA34-9985608AC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42080"/>
            <a:ext cx="536981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4495E-5C8D-4614-B8FE-553B522AE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49680"/>
            <a:ext cx="5369812" cy="34438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8A5467FF-3318-4F32-86DA-C663B3DBF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15F952-4411-4762-8836-5146D4492847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E36C04-C785-450E-B912-5CD26C86D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4307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Dark Grey Callout L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5783580" y="0"/>
            <a:ext cx="33680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39D2-1BF6-4F3B-AA34-9985608AC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42080"/>
            <a:ext cx="536981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4495E-5C8D-4614-B8FE-553B522AE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49680"/>
            <a:ext cx="5369812" cy="34781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D9DAD3EA-5CAB-4E16-BCC0-229EACF2C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4BCD67-5B3C-4BA8-B654-397D54D8E477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01E1EE-7496-4BB3-B608-95D3C334D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86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75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4F60E80-546B-4003-8C45-26D443B34E21}"/>
              </a:ext>
            </a:extLst>
          </p:cNvPr>
          <p:cNvSpPr/>
          <p:nvPr userDrawn="1"/>
        </p:nvSpPr>
        <p:spPr>
          <a:xfrm>
            <a:off x="-1" y="-1"/>
            <a:ext cx="6397973" cy="5143501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0A45DB-170E-435E-8DDF-2E574C12604A}"/>
              </a:ext>
            </a:extLst>
          </p:cNvPr>
          <p:cNvSpPr/>
          <p:nvPr userDrawn="1"/>
        </p:nvSpPr>
        <p:spPr>
          <a:xfrm>
            <a:off x="921211" y="584726"/>
            <a:ext cx="5978411" cy="320220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69982"/>
            <a:ext cx="3918329" cy="2629566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922176"/>
            <a:ext cx="4737479" cy="67235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68F7FC-5E3E-43CE-9036-1C2D96B32378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/>
                </a:solidFill>
              </a:rPr>
              <a:t>Laird Confidential</a:t>
            </a:r>
            <a:endParaRPr lang="en-US" sz="700" dirty="0">
              <a:solidFill>
                <a:schemeClr val="bg2"/>
              </a:solidFill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CAE431C-AF41-4FC0-823F-D811C4E835DF}"/>
              </a:ext>
            </a:extLst>
          </p:cNvPr>
          <p:cNvSpPr>
            <a:spLocks/>
          </p:cNvSpPr>
          <p:nvPr userDrawn="1"/>
        </p:nvSpPr>
        <p:spPr bwMode="auto">
          <a:xfrm>
            <a:off x="6397972" y="586534"/>
            <a:ext cx="741949" cy="3200400"/>
          </a:xfrm>
          <a:custGeom>
            <a:avLst/>
            <a:gdLst>
              <a:gd name="T0" fmla="*/ 0 w 250"/>
              <a:gd name="T1" fmla="*/ 1560 h 1560"/>
              <a:gd name="T2" fmla="*/ 250 w 250"/>
              <a:gd name="T3" fmla="*/ 1560 h 1560"/>
              <a:gd name="T4" fmla="*/ 250 w 250"/>
              <a:gd name="T5" fmla="*/ 0 h 1560"/>
              <a:gd name="T6" fmla="*/ 0 w 250"/>
              <a:gd name="T7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1560">
                <a:moveTo>
                  <a:pt x="0" y="1560"/>
                </a:moveTo>
                <a:lnTo>
                  <a:pt x="250" y="1560"/>
                </a:lnTo>
                <a:lnTo>
                  <a:pt x="25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bg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65F00-5747-4807-83D0-9298D66DE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3106" y="936609"/>
            <a:ext cx="1569464" cy="757130"/>
          </a:xfrm>
          <a:solidFill>
            <a:schemeClr val="bg1"/>
          </a:solidFill>
        </p:spPr>
        <p:txBody>
          <a:bodyPr lIns="91440" tIns="182880" rIns="91440" bIns="182880" anchor="ctr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76CC70-9930-453B-9A0B-647B23E6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708" y="4238729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2638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_Laird Grey Callout L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5783580" y="0"/>
            <a:ext cx="336804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39D2-1BF6-4F3B-AA34-9985608AC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42080"/>
            <a:ext cx="536981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4495E-5C8D-4614-B8FE-553B522AE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52728"/>
            <a:ext cx="5369812" cy="34781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0CF3B08-6839-471D-9D08-9E8958E9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8B1B1D-7635-42BA-B9D9-A7BB4DBEB24F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29C310-5547-4568-B894-7A6590FB7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889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Blue Callou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31CE6C-1F23-4E6E-A484-8D3AA01748B2}"/>
              </a:ext>
            </a:extLst>
          </p:cNvPr>
          <p:cNvSpPr/>
          <p:nvPr userDrawn="1"/>
        </p:nvSpPr>
        <p:spPr>
          <a:xfrm>
            <a:off x="3378200" y="4872466"/>
            <a:ext cx="2476500" cy="27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-6340" y="0"/>
            <a:ext cx="456405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39D2-1BF6-4F3B-AA34-9985608AC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242080"/>
            <a:ext cx="3966766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4495E-5C8D-4614-B8FE-553B522AE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249680"/>
            <a:ext cx="3966766" cy="3443874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8A5467FF-3318-4F32-86DA-C663B3DBF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15F952-4411-4762-8836-5146D4492847}"/>
              </a:ext>
            </a:extLst>
          </p:cNvPr>
          <p:cNvSpPr/>
          <p:nvPr userDrawn="1"/>
        </p:nvSpPr>
        <p:spPr>
          <a:xfrm>
            <a:off x="4557712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29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Dark Grey Callou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31CE6C-1F23-4E6E-A484-8D3AA01748B2}"/>
              </a:ext>
            </a:extLst>
          </p:cNvPr>
          <p:cNvSpPr/>
          <p:nvPr userDrawn="1"/>
        </p:nvSpPr>
        <p:spPr>
          <a:xfrm>
            <a:off x="3378200" y="4872466"/>
            <a:ext cx="2476500" cy="27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-6340" y="0"/>
            <a:ext cx="456405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39D2-1BF6-4F3B-AA34-9985608AC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638" y="242080"/>
            <a:ext cx="3966766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94495E-5C8D-4614-B8FE-553B522AE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52728"/>
            <a:ext cx="3966766" cy="3443874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8A5467FF-3318-4F32-86DA-C663B3DBF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15F952-4411-4762-8836-5146D4492847}"/>
              </a:ext>
            </a:extLst>
          </p:cNvPr>
          <p:cNvSpPr/>
          <p:nvPr userDrawn="1"/>
        </p:nvSpPr>
        <p:spPr>
          <a:xfrm>
            <a:off x="4557712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820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them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231B10E-6857-4930-87C7-C050C1DC00F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40213" y="1428750"/>
            <a:ext cx="39512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F0CB86-3F98-4F0F-924B-E3BDE9DB6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094" y="1996113"/>
            <a:ext cx="3087436" cy="144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1788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theme_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231B10E-6857-4930-87C7-C050C1DC00F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240213" y="1428750"/>
            <a:ext cx="39512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826456-7987-4728-A074-3F0929F19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094" y="1996113"/>
            <a:ext cx="3087436" cy="144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60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theme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8B2112-524A-4C6A-A7AE-8EF6D477F6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524" y="1996113"/>
            <a:ext cx="3087436" cy="144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49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Dark Grey w Bracke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FCF7AE-3F68-4E07-804E-D03BD64E36D1}"/>
              </a:ext>
            </a:extLst>
          </p:cNvPr>
          <p:cNvGrpSpPr/>
          <p:nvPr userDrawn="1"/>
        </p:nvGrpSpPr>
        <p:grpSpPr>
          <a:xfrm>
            <a:off x="840930" y="369455"/>
            <a:ext cx="6290867" cy="3703605"/>
            <a:chOff x="840930" y="369455"/>
            <a:chExt cx="6290867" cy="370360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0A45DB-170E-435E-8DDF-2E574C12604A}"/>
                </a:ext>
              </a:extLst>
            </p:cNvPr>
            <p:cNvSpPr/>
            <p:nvPr userDrawn="1"/>
          </p:nvSpPr>
          <p:spPr>
            <a:xfrm>
              <a:off x="921211" y="584726"/>
              <a:ext cx="5978411" cy="3202208"/>
            </a:xfrm>
            <a:prstGeom prst="rect">
              <a:avLst/>
            </a:prstGeom>
            <a:noFill/>
            <a:ln w="1270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E05085-685D-4037-8D8E-E22C298FE800}"/>
                </a:ext>
              </a:extLst>
            </p:cNvPr>
            <p:cNvSpPr/>
            <p:nvPr userDrawn="1"/>
          </p:nvSpPr>
          <p:spPr>
            <a:xfrm>
              <a:off x="2068945" y="369455"/>
              <a:ext cx="5062852" cy="23460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B9DC8A-9DA5-4344-BB89-217C13EDEB36}"/>
                </a:ext>
              </a:extLst>
            </p:cNvPr>
            <p:cNvSpPr/>
            <p:nvPr userDrawn="1"/>
          </p:nvSpPr>
          <p:spPr>
            <a:xfrm>
              <a:off x="840930" y="1727024"/>
              <a:ext cx="5062852" cy="23460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56638"/>
            <a:ext cx="5240572" cy="2071527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Call-out Option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114584"/>
            <a:ext cx="5240572" cy="3028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74E708B-C6B3-4E0D-B703-05CEFB059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547A1A-1C8B-4A74-B303-BBBA200EBB21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/>
                </a:solidFill>
              </a:rPr>
              <a:t>Laird Confidential</a:t>
            </a:r>
            <a:endParaRPr lang="en-US" sz="700" dirty="0">
              <a:solidFill>
                <a:schemeClr val="bg2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B1514AF-2DFA-482B-9C51-053716ED7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338" y="461390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441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Dark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1EB588E-477F-40C7-A796-851D3EC4C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484" y="1185873"/>
            <a:ext cx="6575153" cy="1102519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 Option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64B5505-B75D-4441-AC7A-A9F7737C7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484" y="2376498"/>
            <a:ext cx="4438126" cy="43736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E7CCAAC-FC0B-4FB9-BA06-1B4FBC967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B6BE8-94B8-4B81-B767-BE783E48BF0D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/>
                </a:solidFill>
              </a:rPr>
              <a:t>Laird Confidential</a:t>
            </a:r>
            <a:endParaRPr lang="en-US" sz="700" dirty="0">
              <a:solidFill>
                <a:schemeClr val="bg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A939D1-4B94-402C-AAA8-F857BE3F8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390" y="3983396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914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4F60E80-546B-4003-8C45-26D443B34E21}"/>
              </a:ext>
            </a:extLst>
          </p:cNvPr>
          <p:cNvSpPr/>
          <p:nvPr userDrawn="1"/>
        </p:nvSpPr>
        <p:spPr>
          <a:xfrm>
            <a:off x="-1" y="-1"/>
            <a:ext cx="6397973" cy="5143501"/>
          </a:xfrm>
          <a:prstGeom prst="rect">
            <a:avLst/>
          </a:prstGeom>
          <a:solidFill>
            <a:schemeClr val="accent2"/>
          </a:solidFill>
          <a:ln w="1270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0A45DB-170E-435E-8DDF-2E574C12604A}"/>
              </a:ext>
            </a:extLst>
          </p:cNvPr>
          <p:cNvSpPr/>
          <p:nvPr userDrawn="1"/>
        </p:nvSpPr>
        <p:spPr>
          <a:xfrm>
            <a:off x="921211" y="584726"/>
            <a:ext cx="5978411" cy="3202208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226B4AF-E996-4628-9929-CF6659E6F2E0}"/>
              </a:ext>
            </a:extLst>
          </p:cNvPr>
          <p:cNvSpPr>
            <a:spLocks/>
          </p:cNvSpPr>
          <p:nvPr userDrawn="1"/>
        </p:nvSpPr>
        <p:spPr bwMode="auto">
          <a:xfrm>
            <a:off x="6397972" y="586534"/>
            <a:ext cx="741949" cy="3200400"/>
          </a:xfrm>
          <a:custGeom>
            <a:avLst/>
            <a:gdLst>
              <a:gd name="T0" fmla="*/ 0 w 250"/>
              <a:gd name="T1" fmla="*/ 1560 h 1560"/>
              <a:gd name="T2" fmla="*/ 250 w 250"/>
              <a:gd name="T3" fmla="*/ 1560 h 1560"/>
              <a:gd name="T4" fmla="*/ 250 w 250"/>
              <a:gd name="T5" fmla="*/ 0 h 1560"/>
              <a:gd name="T6" fmla="*/ 0 w 250"/>
              <a:gd name="T7" fmla="*/ 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0" h="1560">
                <a:moveTo>
                  <a:pt x="0" y="1560"/>
                </a:moveTo>
                <a:lnTo>
                  <a:pt x="250" y="1560"/>
                </a:lnTo>
                <a:lnTo>
                  <a:pt x="25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69982"/>
            <a:ext cx="3918329" cy="2629566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922176"/>
            <a:ext cx="4737479" cy="67235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131815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65F00-5747-4807-83D0-9298D66DE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3106" y="936609"/>
            <a:ext cx="1569464" cy="757130"/>
          </a:xfrm>
          <a:solidFill>
            <a:schemeClr val="bg1"/>
          </a:solidFill>
        </p:spPr>
        <p:txBody>
          <a:bodyPr lIns="91440" tIns="182880" rIns="91440" bIns="182880" anchor="ctr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736F67-ED6D-44A3-8B14-2A3B4916B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708" y="4238729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91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Green w Bracke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FCF7AE-3F68-4E07-804E-D03BD64E36D1}"/>
              </a:ext>
            </a:extLst>
          </p:cNvPr>
          <p:cNvGrpSpPr/>
          <p:nvPr userDrawn="1"/>
        </p:nvGrpSpPr>
        <p:grpSpPr>
          <a:xfrm>
            <a:off x="840930" y="369455"/>
            <a:ext cx="6290867" cy="3703605"/>
            <a:chOff x="840930" y="369455"/>
            <a:chExt cx="6290867" cy="370360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0A45DB-170E-435E-8DDF-2E574C12604A}"/>
                </a:ext>
              </a:extLst>
            </p:cNvPr>
            <p:cNvSpPr/>
            <p:nvPr userDrawn="1"/>
          </p:nvSpPr>
          <p:spPr>
            <a:xfrm>
              <a:off x="921211" y="584726"/>
              <a:ext cx="5978411" cy="3202208"/>
            </a:xfrm>
            <a:prstGeom prst="rect">
              <a:avLst/>
            </a:prstGeom>
            <a:noFill/>
            <a:ln w="1270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E05085-685D-4037-8D8E-E22C298FE800}"/>
                </a:ext>
              </a:extLst>
            </p:cNvPr>
            <p:cNvSpPr/>
            <p:nvPr userDrawn="1"/>
          </p:nvSpPr>
          <p:spPr>
            <a:xfrm>
              <a:off x="2068945" y="369455"/>
              <a:ext cx="5062852" cy="23460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B9DC8A-9DA5-4344-BB89-217C13EDEB36}"/>
                </a:ext>
              </a:extLst>
            </p:cNvPr>
            <p:cNvSpPr/>
            <p:nvPr userDrawn="1"/>
          </p:nvSpPr>
          <p:spPr>
            <a:xfrm>
              <a:off x="840930" y="1727024"/>
              <a:ext cx="5062852" cy="23460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4131815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5646" y="856638"/>
            <a:ext cx="5240572" cy="2071527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Call-out Option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5646" y="3114584"/>
            <a:ext cx="5240572" cy="3028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1400" b="1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427D841B-54D6-45FD-BABF-C5252F2BA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2618ED-E0D6-4D90-9A65-F163578E8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338" y="461390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52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1EB588E-477F-40C7-A796-851D3EC4C1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484" y="1185873"/>
            <a:ext cx="6575153" cy="1102519"/>
          </a:xfrm>
        </p:spPr>
        <p:txBody>
          <a:bodyPr anchor="b">
            <a:normAutofit/>
          </a:bodyPr>
          <a:lstStyle>
            <a:lvl1pPr algn="l">
              <a:defRPr sz="3200" b="1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 Option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64B5505-B75D-4441-AC7A-A9F7737C7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484" y="2376498"/>
            <a:ext cx="4438126" cy="43736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E7CCAAC-FC0B-4FB9-BA06-1B4FBC967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B6BE8-94B8-4B81-B767-BE783E48BF0D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A21175-B38E-4255-9066-4A7B5A87A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390" y="3983396"/>
            <a:ext cx="1285682" cy="6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95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19" y="1252728"/>
            <a:ext cx="8563029" cy="3223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6589300-9B70-4FB3-974E-B14605E54D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42080"/>
            <a:ext cx="8563028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7580BD-68E5-4B5C-8BA9-0194CEF054E5}"/>
              </a:ext>
            </a:extLst>
          </p:cNvPr>
          <p:cNvSpPr/>
          <p:nvPr userDrawn="1"/>
        </p:nvSpPr>
        <p:spPr>
          <a:xfrm>
            <a:off x="4131816" y="4943445"/>
            <a:ext cx="8803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Laird Confidential</a:t>
            </a:r>
            <a:endParaRPr lang="en-US" sz="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53E872-5C74-4B75-A8F9-72713E475A39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9" y="4691339"/>
            <a:ext cx="772839" cy="3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3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63" r:id="rId2"/>
    <p:sldLayoutId id="2147483688" r:id="rId3"/>
    <p:sldLayoutId id="2147483747" r:id="rId4"/>
    <p:sldLayoutId id="2147483762" r:id="rId5"/>
    <p:sldLayoutId id="2147483696" r:id="rId6"/>
    <p:sldLayoutId id="2147483750" r:id="rId7"/>
    <p:sldLayoutId id="2147483761" r:id="rId8"/>
    <p:sldLayoutId id="2147483751" r:id="rId9"/>
    <p:sldLayoutId id="2147483752" r:id="rId10"/>
    <p:sldLayoutId id="2147483764" r:id="rId11"/>
    <p:sldLayoutId id="2147483753" r:id="rId12"/>
    <p:sldLayoutId id="2147483772" r:id="rId13"/>
    <p:sldLayoutId id="2147483777" r:id="rId14"/>
    <p:sldLayoutId id="2147483778" r:id="rId15"/>
    <p:sldLayoutId id="2147483667" r:id="rId16"/>
    <p:sldLayoutId id="2147483670" r:id="rId17"/>
    <p:sldLayoutId id="2147483765" r:id="rId18"/>
    <p:sldLayoutId id="2147483654" r:id="rId19"/>
    <p:sldLayoutId id="2147483767" r:id="rId20"/>
    <p:sldLayoutId id="2147483650" r:id="rId21"/>
    <p:sldLayoutId id="2147483690" r:id="rId22"/>
    <p:sldLayoutId id="2147483770" r:id="rId23"/>
    <p:sldLayoutId id="2147483771" r:id="rId24"/>
    <p:sldLayoutId id="2147483768" r:id="rId25"/>
    <p:sldLayoutId id="2147483691" r:id="rId26"/>
    <p:sldLayoutId id="2147483769" r:id="rId27"/>
    <p:sldLayoutId id="2147483653" r:id="rId28"/>
    <p:sldLayoutId id="2147483694" r:id="rId29"/>
    <p:sldLayoutId id="2147483758" r:id="rId30"/>
    <p:sldLayoutId id="2147483759" r:id="rId31"/>
    <p:sldLayoutId id="2147483754" r:id="rId32"/>
    <p:sldLayoutId id="2147483755" r:id="rId33"/>
    <p:sldLayoutId id="2147483773" r:id="rId34"/>
    <p:sldLayoutId id="2147483776" r:id="rId35"/>
    <p:sldLayoutId id="2147483756" r:id="rId36"/>
    <p:sldLayoutId id="2147483757" r:id="rId37"/>
    <p:sldLayoutId id="2147483668" r:id="rId38"/>
    <p:sldLayoutId id="2147483692" r:id="rId39"/>
    <p:sldLayoutId id="2147483697" r:id="rId40"/>
    <p:sldLayoutId id="2147483748" r:id="rId41"/>
    <p:sldLayoutId id="2147483760" r:id="rId42"/>
    <p:sldLayoutId id="2147483693" r:id="rId43"/>
    <p:sldLayoutId id="2147483749" r:id="rId44"/>
    <p:sldLayoutId id="2147483766" r:id="rId45"/>
  </p:sldLayoutIdLst>
  <p:transition/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941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39934" y="589245"/>
            <a:ext cx="5088901" cy="2629566"/>
          </a:xfrm>
        </p:spPr>
        <p:txBody>
          <a:bodyPr/>
          <a:lstStyle/>
          <a:p>
            <a:r>
              <a:rPr lang="en-US" dirty="0" err="1"/>
              <a:t>Hydropoint</a:t>
            </a:r>
            <a:r>
              <a:rPr lang="en-US" dirty="0"/>
              <a:t> 4G LTE </a:t>
            </a:r>
            <a:r>
              <a:rPr lang="en-US" dirty="0" err="1"/>
              <a:t>WeatherTRAK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/>
              <a:t>– Production sample with metal stud performance verification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18 Apr 2019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7E9E49-B7BE-4711-BC43-6A8C2700D409}"/>
              </a:ext>
            </a:extLst>
          </p:cNvPr>
          <p:cNvSpPr txBox="1">
            <a:spLocks/>
          </p:cNvSpPr>
          <p:nvPr/>
        </p:nvSpPr>
        <p:spPr>
          <a:xfrm>
            <a:off x="89217" y="4872466"/>
            <a:ext cx="393383" cy="271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589300-9B70-4FB3-974E-B14605E54DF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23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8114BB-C2E3-461D-81DD-754F5E2F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53" y="187381"/>
            <a:ext cx="2474229" cy="2425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D6072F-6252-4B25-9FFD-F7BA842E5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621" y="187381"/>
            <a:ext cx="2469688" cy="2425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C5EA6-BFAE-4408-981F-0B3E3C08E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79" y="187381"/>
            <a:ext cx="2474229" cy="242519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A91A2-7C7F-40D3-AAA7-D63AC6D5F133}"/>
              </a:ext>
            </a:extLst>
          </p:cNvPr>
          <p:cNvSpPr txBox="1"/>
          <p:nvPr/>
        </p:nvSpPr>
        <p:spPr>
          <a:xfrm>
            <a:off x="2667000" y="-64858"/>
            <a:ext cx="5080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Radiation Pattern at 2130 MHz</a:t>
            </a:r>
          </a:p>
        </p:txBody>
      </p:sp>
    </p:spTree>
    <p:extLst>
      <p:ext uri="{BB962C8B-B14F-4D97-AF65-F5344CB8AC3E}">
        <p14:creationId xmlns:p14="http://schemas.microsoft.com/office/powerpoint/2010/main" val="31110142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17" y="-343456"/>
            <a:ext cx="8563028" cy="857250"/>
          </a:xfrm>
        </p:spPr>
        <p:txBody>
          <a:bodyPr/>
          <a:lstStyle/>
          <a:p>
            <a:r>
              <a:rPr lang="en-US" dirty="0"/>
              <a:t>VSWR Test Manner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C18EF-1F53-4F47-952C-20279E48DEE7}"/>
              </a:ext>
            </a:extLst>
          </p:cNvPr>
          <p:cNvSpPr txBox="1">
            <a:spLocks/>
          </p:cNvSpPr>
          <p:nvPr/>
        </p:nvSpPr>
        <p:spPr>
          <a:xfrm>
            <a:off x="359676" y="3245578"/>
            <a:ext cx="7971577" cy="982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VSWR tested with the VNA ENA5071B</a:t>
            </a:r>
          </a:p>
          <a:p>
            <a:r>
              <a:rPr lang="en-US"/>
              <a:t>VNA is calibrated with the Maury TactiCal N-Type Calibration Kit</a:t>
            </a:r>
          </a:p>
          <a:p>
            <a:r>
              <a:rPr lang="en-US"/>
              <a:t>Antenna is placed in Mini Chamber with absorber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EFFA53-B390-44A4-BD8E-2F2AA10E3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599" y="633483"/>
            <a:ext cx="2314020" cy="2314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2C9DD-71E1-4966-A4C4-CB289234B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116" y="616767"/>
            <a:ext cx="2166878" cy="23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17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16" y="-311371"/>
            <a:ext cx="9054783" cy="857250"/>
          </a:xfrm>
        </p:spPr>
        <p:txBody>
          <a:bodyPr>
            <a:normAutofit/>
          </a:bodyPr>
          <a:lstStyle/>
          <a:p>
            <a:r>
              <a:rPr lang="en-US" dirty="0"/>
              <a:t>Radiation Pattern Test in </a:t>
            </a:r>
            <a:r>
              <a:rPr lang="en-US" dirty="0" err="1"/>
              <a:t>Satimo</a:t>
            </a:r>
            <a:r>
              <a:rPr lang="en-US" dirty="0"/>
              <a:t> 3D Chamber SG24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F9320CF-A5F8-4A54-893C-B0285A0CFF66}"/>
              </a:ext>
            </a:extLst>
          </p:cNvPr>
          <p:cNvSpPr txBox="1">
            <a:spLocks/>
          </p:cNvSpPr>
          <p:nvPr/>
        </p:nvSpPr>
        <p:spPr>
          <a:xfrm>
            <a:off x="3516868" y="1027763"/>
            <a:ext cx="5153891" cy="2545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SG24 has 23 probes, spaced at 15º in elevation, with an internal arch diameter of 2.4 meters. </a:t>
            </a:r>
          </a:p>
          <a:p>
            <a:r>
              <a:rPr lang="en-US"/>
              <a:t>Passive antenna measurements are performed using a Vector Network Analyzer and software </a:t>
            </a:r>
            <a:endParaRPr lang="en-US" dirty="0"/>
          </a:p>
        </p:txBody>
      </p:sp>
      <p:pic>
        <p:nvPicPr>
          <p:cNvPr id="7" name="Picture 4" descr="Picture 005">
            <a:extLst>
              <a:ext uri="{FF2B5EF4-FFF2-40B4-BE49-F238E27FC236}">
                <a16:creationId xmlns:a16="http://schemas.microsoft.com/office/drawing/2014/main" id="{B8583CD2-20B9-44C1-BB17-901C5912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24" y="915223"/>
            <a:ext cx="2492720" cy="249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67A44C2-CA1B-4B68-8A22-8AE00942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327"/>
          <a:stretch>
            <a:fillRect/>
          </a:stretch>
        </p:blipFill>
        <p:spPr bwMode="auto">
          <a:xfrm>
            <a:off x="219486" y="3709576"/>
            <a:ext cx="7495309" cy="7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0704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17" y="-343456"/>
            <a:ext cx="8563028" cy="857250"/>
          </a:xfrm>
        </p:spPr>
        <p:txBody>
          <a:bodyPr/>
          <a:lstStyle/>
          <a:p>
            <a:r>
              <a:rPr lang="en-US" dirty="0"/>
              <a:t>Measurement Coordinate System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2C228-051B-4021-9079-3786B884E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22341" y="2472136"/>
            <a:ext cx="1993551" cy="1568209"/>
          </a:xfrm>
          <a:prstGeom prst="rect">
            <a:avLst/>
          </a:prstGeom>
        </p:spPr>
      </p:pic>
      <p:grpSp>
        <p:nvGrpSpPr>
          <p:cNvPr id="8" name="Group 21">
            <a:extLst>
              <a:ext uri="{FF2B5EF4-FFF2-40B4-BE49-F238E27FC236}">
                <a16:creationId xmlns:a16="http://schemas.microsoft.com/office/drawing/2014/main" id="{7BCB205C-450D-4D4F-80DA-C6A500FE9A55}"/>
              </a:ext>
            </a:extLst>
          </p:cNvPr>
          <p:cNvGrpSpPr>
            <a:grpSpLocks/>
          </p:cNvGrpSpPr>
          <p:nvPr/>
        </p:nvGrpSpPr>
        <p:grpSpPr bwMode="auto">
          <a:xfrm>
            <a:off x="311809" y="871307"/>
            <a:ext cx="8340436" cy="3579489"/>
            <a:chOff x="1219481" y="1404938"/>
            <a:chExt cx="9016838" cy="4121366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C8C87A4-3B78-4445-8089-92AD7E29F0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413">
              <a:off x="1617663" y="1463675"/>
              <a:ext cx="6056312" cy="390842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2">
              <a:extLst>
                <a:ext uri="{FF2B5EF4-FFF2-40B4-BE49-F238E27FC236}">
                  <a16:creationId xmlns:a16="http://schemas.microsoft.com/office/drawing/2014/main" id="{CCA57CA3-7295-484F-A204-203073B06D09}"/>
                </a:ext>
              </a:extLst>
            </p:cNvPr>
            <p:cNvSpPr>
              <a:spLocks/>
            </p:cNvSpPr>
            <p:nvPr/>
          </p:nvSpPr>
          <p:spPr bwMode="auto">
            <a:xfrm rot="-10588587">
              <a:off x="4691063" y="1489075"/>
              <a:ext cx="1057275" cy="3881438"/>
            </a:xfrm>
            <a:prstGeom prst="leftBracket">
              <a:avLst>
                <a:gd name="adj" fmla="val 197937"/>
              </a:avLst>
            </a:prstGeom>
            <a:noFill/>
            <a:ln w="28575">
              <a:solidFill>
                <a:srgbClr val="00B050"/>
              </a:solidFill>
              <a:prstDash val="lgDash"/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B2AA2C7F-C899-4C63-9258-33189C29F793}"/>
                </a:ext>
              </a:extLst>
            </p:cNvPr>
            <p:cNvSpPr>
              <a:spLocks/>
            </p:cNvSpPr>
            <p:nvPr/>
          </p:nvSpPr>
          <p:spPr bwMode="auto">
            <a:xfrm rot="5611413">
              <a:off x="4442619" y="24607"/>
              <a:ext cx="460375" cy="6053137"/>
            </a:xfrm>
            <a:prstGeom prst="leftBracket">
              <a:avLst>
                <a:gd name="adj" fmla="val 579924"/>
              </a:avLst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6942DDE1-16DD-4D6C-8322-C5B3E8B5C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3320" y="4114076"/>
              <a:ext cx="2532999" cy="3189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Azimuth /Theta 90 deg Plane</a:t>
              </a:r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47C66261-F7C9-4DE0-B74C-706602C4A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5205" y="4786566"/>
              <a:ext cx="2751770" cy="3189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Elevation 0 / Phi 0 deg Plane</a:t>
              </a: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072D176F-B429-45C9-A384-A31B52D62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481" y="5207372"/>
              <a:ext cx="2749291" cy="3189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Elevation 90 / Phi 90 deg Plane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9559C2-6987-4D1C-BFB5-6E711CDF7A67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6641568" y="4068035"/>
              <a:ext cx="1061752" cy="2055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2">
              <a:extLst>
                <a:ext uri="{FF2B5EF4-FFF2-40B4-BE49-F238E27FC236}">
                  <a16:creationId xmlns:a16="http://schemas.microsoft.com/office/drawing/2014/main" id="{EF7CCE8F-33BB-45E3-B8B8-7CA700AF2CBB}"/>
                </a:ext>
              </a:extLst>
            </p:cNvPr>
            <p:cNvCxnSpPr>
              <a:cxnSpLocks noChangeShapeType="1"/>
              <a:stCxn id="13" idx="1"/>
            </p:cNvCxnSpPr>
            <p:nvPr/>
          </p:nvCxnSpPr>
          <p:spPr bwMode="auto">
            <a:xfrm flipH="1">
              <a:off x="6531031" y="4946033"/>
              <a:ext cx="504174" cy="43224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A84EC93-289F-4019-830A-C98C239F724C}"/>
                </a:ext>
              </a:extLst>
            </p:cNvPr>
            <p:cNvCxnSpPr/>
            <p:nvPr/>
          </p:nvCxnSpPr>
          <p:spPr>
            <a:xfrm flipV="1">
              <a:off x="2627426" y="4068034"/>
              <a:ext cx="784498" cy="117470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utoShape 27">
              <a:extLst>
                <a:ext uri="{FF2B5EF4-FFF2-40B4-BE49-F238E27FC236}">
                  <a16:creationId xmlns:a16="http://schemas.microsoft.com/office/drawing/2014/main" id="{DE6CBD47-A287-49BC-8652-C612B6E3651D}"/>
                </a:ext>
              </a:extLst>
            </p:cNvPr>
            <p:cNvSpPr>
              <a:spLocks/>
            </p:cNvSpPr>
            <p:nvPr/>
          </p:nvSpPr>
          <p:spPr bwMode="auto">
            <a:xfrm rot="211413">
              <a:off x="3387725" y="1404938"/>
              <a:ext cx="1293813" cy="3938587"/>
            </a:xfrm>
            <a:prstGeom prst="leftBracket">
              <a:avLst>
                <a:gd name="adj" fmla="val 199323"/>
              </a:avLst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5">
              <a:extLst>
                <a:ext uri="{FF2B5EF4-FFF2-40B4-BE49-F238E27FC236}">
                  <a16:creationId xmlns:a16="http://schemas.microsoft.com/office/drawing/2014/main" id="{4C506219-FA12-4363-81B5-5DA29F2435D2}"/>
                </a:ext>
              </a:extLst>
            </p:cNvPr>
            <p:cNvSpPr>
              <a:spLocks/>
            </p:cNvSpPr>
            <p:nvPr/>
          </p:nvSpPr>
          <p:spPr bwMode="auto">
            <a:xfrm rot="-5188588">
              <a:off x="4191001" y="706437"/>
              <a:ext cx="874712" cy="6094413"/>
            </a:xfrm>
            <a:prstGeom prst="leftBracket">
              <a:avLst>
                <a:gd name="adj" fmla="val 347335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36C790-FD0A-40A1-93D6-31E24CED81AA}"/>
              </a:ext>
            </a:extLst>
          </p:cNvPr>
          <p:cNvCxnSpPr>
            <a:endCxn id="18" idx="0"/>
          </p:cNvCxnSpPr>
          <p:nvPr/>
        </p:nvCxnSpPr>
        <p:spPr>
          <a:xfrm flipH="1" flipV="1">
            <a:off x="3653183" y="902121"/>
            <a:ext cx="39136" cy="174180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5417E9-9F21-422E-A3AC-556D01ADF84A}"/>
              </a:ext>
            </a:extLst>
          </p:cNvPr>
          <p:cNvCxnSpPr>
            <a:endCxn id="11" idx="0"/>
          </p:cNvCxnSpPr>
          <p:nvPr/>
        </p:nvCxnSpPr>
        <p:spPr>
          <a:xfrm flipV="1">
            <a:off x="3664610" y="2629683"/>
            <a:ext cx="2619327" cy="142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6F35FE-3B28-42D7-8BB4-9CD45D81D346}"/>
              </a:ext>
            </a:extLst>
          </p:cNvPr>
          <p:cNvCxnSpPr/>
          <p:nvPr/>
        </p:nvCxnSpPr>
        <p:spPr>
          <a:xfrm flipV="1">
            <a:off x="3678465" y="2259465"/>
            <a:ext cx="803563" cy="4260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C9B670D-75DC-4746-90A2-FEFA921E194B}"/>
              </a:ext>
            </a:extLst>
          </p:cNvPr>
          <p:cNvSpPr txBox="1"/>
          <p:nvPr/>
        </p:nvSpPr>
        <p:spPr>
          <a:xfrm>
            <a:off x="6380100" y="2446502"/>
            <a:ext cx="1482436" cy="72501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dirty="0"/>
              <a:t>X-Axis</a:t>
            </a:r>
          </a:p>
          <a:p>
            <a:r>
              <a:rPr lang="en-US" sz="1400" dirty="0"/>
              <a:t>Phi=0 deg</a:t>
            </a:r>
          </a:p>
          <a:p>
            <a:r>
              <a:rPr lang="en-US" sz="1400" dirty="0"/>
              <a:t>Theta=90 deg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F736C8-FC58-46AC-980E-68F77E9AA886}"/>
              </a:ext>
            </a:extLst>
          </p:cNvPr>
          <p:cNvSpPr txBox="1"/>
          <p:nvPr/>
        </p:nvSpPr>
        <p:spPr>
          <a:xfrm>
            <a:off x="4638131" y="1570043"/>
            <a:ext cx="1440873" cy="72501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dirty="0"/>
              <a:t>Y-Axis</a:t>
            </a:r>
          </a:p>
          <a:p>
            <a:r>
              <a:rPr lang="en-US" sz="1400" dirty="0"/>
              <a:t>Phi=90 deg</a:t>
            </a:r>
          </a:p>
          <a:p>
            <a:r>
              <a:rPr lang="en-US" sz="1400" dirty="0"/>
              <a:t>Theta=90 deg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718575-2F85-4655-90CE-996A1057682A}"/>
              </a:ext>
            </a:extLst>
          </p:cNvPr>
          <p:cNvSpPr txBox="1"/>
          <p:nvPr/>
        </p:nvSpPr>
        <p:spPr>
          <a:xfrm>
            <a:off x="3387517" y="513794"/>
            <a:ext cx="1440873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400" dirty="0"/>
              <a:t>Z- Axis</a:t>
            </a:r>
          </a:p>
          <a:p>
            <a:r>
              <a:rPr lang="en-US" sz="1400" dirty="0"/>
              <a:t>Theta=0 deg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0A2A1C3E-FEF4-4E7D-A73A-58E3F038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171" y="4248675"/>
            <a:ext cx="2479965" cy="6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r>
              <a:rPr lang="en-US" sz="1200" dirty="0">
                <a:solidFill>
                  <a:schemeClr val="accent2"/>
                </a:solidFill>
              </a:rPr>
              <a:t>XY-Plane : Azimuth Plane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XZ-Plane  : Elevation 0°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YZ-Plane : Elevation 90°</a:t>
            </a:r>
          </a:p>
        </p:txBody>
      </p:sp>
    </p:spTree>
    <p:extLst>
      <p:ext uri="{BB962C8B-B14F-4D97-AF65-F5344CB8AC3E}">
        <p14:creationId xmlns:p14="http://schemas.microsoft.com/office/powerpoint/2010/main" val="3553484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9934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112" y="-187021"/>
            <a:ext cx="8563028" cy="857250"/>
          </a:xfrm>
        </p:spPr>
        <p:txBody>
          <a:bodyPr/>
          <a:lstStyle/>
          <a:p>
            <a:r>
              <a:rPr lang="en-US" dirty="0"/>
              <a:t>Descriptions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86045-09DB-4483-AF4B-3B935C0F5FA4}"/>
              </a:ext>
            </a:extLst>
          </p:cNvPr>
          <p:cNvSpPr txBox="1"/>
          <p:nvPr/>
        </p:nvSpPr>
        <p:spPr>
          <a:xfrm>
            <a:off x="262076" y="718209"/>
            <a:ext cx="811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production sample with metal stud was built and its performance was tested.</a:t>
            </a:r>
          </a:p>
        </p:txBody>
      </p:sp>
    </p:spTree>
    <p:extLst>
      <p:ext uri="{BB962C8B-B14F-4D97-AF65-F5344CB8AC3E}">
        <p14:creationId xmlns:p14="http://schemas.microsoft.com/office/powerpoint/2010/main" val="22337992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046" y="-359499"/>
            <a:ext cx="8563028" cy="857250"/>
          </a:xfrm>
        </p:spPr>
        <p:txBody>
          <a:bodyPr/>
          <a:lstStyle/>
          <a:p>
            <a:r>
              <a:rPr lang="en-US" dirty="0"/>
              <a:t>Descriptions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B11856C-92C4-4BC1-B6BA-F84CCE25A936}"/>
              </a:ext>
            </a:extLst>
          </p:cNvPr>
          <p:cNvSpPr txBox="1">
            <a:spLocks/>
          </p:cNvSpPr>
          <p:nvPr/>
        </p:nvSpPr>
        <p:spPr>
          <a:xfrm>
            <a:off x="275168" y="479352"/>
            <a:ext cx="8322733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antenna was designed and tested on the device provided by </a:t>
            </a:r>
            <a:r>
              <a:rPr lang="en-US" sz="2000" dirty="0" err="1"/>
              <a:t>Hydropoint</a:t>
            </a:r>
            <a:r>
              <a:rPr lang="en-US" sz="2000" dirty="0"/>
              <a:t> for operating frequency ranges of 698-746 MHz and 1710-2150 </a:t>
            </a:r>
            <a:r>
              <a:rPr lang="en-US" sz="2000" dirty="0" err="1"/>
              <a:t>MHz.</a:t>
            </a:r>
            <a:r>
              <a:rPr lang="en-US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3D922-77D6-4A3D-8B2D-E6A8652D2472}"/>
              </a:ext>
            </a:extLst>
          </p:cNvPr>
          <p:cNvSpPr txBox="1"/>
          <p:nvPr/>
        </p:nvSpPr>
        <p:spPr>
          <a:xfrm>
            <a:off x="3241959" y="3208382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Marking as installation guide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33B847-9269-43DB-93B6-C590DE6DB1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276" y="2063410"/>
            <a:ext cx="3535694" cy="2217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3CCF61-0454-4785-BCC4-BAFBE7FA47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45593" y="1843478"/>
            <a:ext cx="3129360" cy="256058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9C517C-57D8-4555-A981-8FBC10D876B8}"/>
              </a:ext>
            </a:extLst>
          </p:cNvPr>
          <p:cNvCxnSpPr>
            <a:cxnSpLocks/>
          </p:cNvCxnSpPr>
          <p:nvPr/>
        </p:nvCxnSpPr>
        <p:spPr>
          <a:xfrm flipH="1" flipV="1">
            <a:off x="1776641" y="2041048"/>
            <a:ext cx="2805941" cy="271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9D205C-20F1-4C45-AD2A-8055E5089170}"/>
              </a:ext>
            </a:extLst>
          </p:cNvPr>
          <p:cNvCxnSpPr>
            <a:cxnSpLocks/>
          </p:cNvCxnSpPr>
          <p:nvPr/>
        </p:nvCxnSpPr>
        <p:spPr>
          <a:xfrm flipV="1">
            <a:off x="4436535" y="3429000"/>
            <a:ext cx="1354665" cy="1404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280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17" y="-343456"/>
            <a:ext cx="8563028" cy="857250"/>
          </a:xfrm>
        </p:spPr>
        <p:txBody>
          <a:bodyPr/>
          <a:lstStyle/>
          <a:p>
            <a:r>
              <a:rPr lang="en-US" dirty="0"/>
              <a:t>VSWR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6EEB1F2-A535-4AAB-9BAC-862116F36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854982"/>
              </p:ext>
            </p:extLst>
          </p:nvPr>
        </p:nvGraphicFramePr>
        <p:xfrm>
          <a:off x="89217" y="451936"/>
          <a:ext cx="950595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7611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17" y="-343456"/>
            <a:ext cx="8563028" cy="857250"/>
          </a:xfrm>
        </p:spPr>
        <p:txBody>
          <a:bodyPr/>
          <a:lstStyle/>
          <a:p>
            <a:r>
              <a:rPr lang="en-US" dirty="0"/>
              <a:t>3D Max Gain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247491"/>
              </p:ext>
            </p:extLst>
          </p:nvPr>
        </p:nvGraphicFramePr>
        <p:xfrm>
          <a:off x="517868" y="618623"/>
          <a:ext cx="77057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9228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17" y="-343456"/>
            <a:ext cx="8563028" cy="857250"/>
          </a:xfrm>
        </p:spPr>
        <p:txBody>
          <a:bodyPr/>
          <a:lstStyle/>
          <a:p>
            <a:r>
              <a:rPr lang="en-US" dirty="0"/>
              <a:t>Total Efficiency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014148"/>
              </p:ext>
            </p:extLst>
          </p:nvPr>
        </p:nvGraphicFramePr>
        <p:xfrm>
          <a:off x="852074" y="446036"/>
          <a:ext cx="7037313" cy="449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07381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701A6C-189D-4346-874B-D6AB061F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5" y="2589509"/>
            <a:ext cx="2615187" cy="2563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4B84B1-AB03-484B-81B0-4D8C497F6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704" y="2606142"/>
            <a:ext cx="2572518" cy="2526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415AD-992C-4A6D-B35D-BDE47F997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706" y="2589509"/>
            <a:ext cx="2605635" cy="2553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03AF0-A619-4FEB-A1D2-6795102827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172" y="201430"/>
            <a:ext cx="1969017" cy="2246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D683A-8472-4C80-BF17-E9EB325D6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89" y="237362"/>
            <a:ext cx="2399709" cy="23521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8BA54A-0AE5-4CF3-83F4-02BE30735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5752" y="201430"/>
            <a:ext cx="2431896" cy="238807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F58ED-A1BB-4AF8-9EE2-83A67BBC185D}"/>
              </a:ext>
            </a:extLst>
          </p:cNvPr>
          <p:cNvSpPr txBox="1"/>
          <p:nvPr/>
        </p:nvSpPr>
        <p:spPr>
          <a:xfrm>
            <a:off x="2667000" y="2381683"/>
            <a:ext cx="5080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Radiation Pattern at 725 MHz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A91A2-7C7F-40D3-AAA7-D63AC6D5F133}"/>
              </a:ext>
            </a:extLst>
          </p:cNvPr>
          <p:cNvSpPr txBox="1"/>
          <p:nvPr/>
        </p:nvSpPr>
        <p:spPr>
          <a:xfrm>
            <a:off x="2667000" y="-64858"/>
            <a:ext cx="5080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Radiation Pattern at 698 MHz</a:t>
            </a:r>
          </a:p>
        </p:txBody>
      </p:sp>
    </p:spTree>
    <p:extLst>
      <p:ext uri="{BB962C8B-B14F-4D97-AF65-F5344CB8AC3E}">
        <p14:creationId xmlns:p14="http://schemas.microsoft.com/office/powerpoint/2010/main" val="15544855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5D3412-65D2-432A-8428-7244C00E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686" y="2658207"/>
            <a:ext cx="2535548" cy="2485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31894-D078-40DA-A1FD-0ABDC174F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655" y="2632963"/>
            <a:ext cx="2529452" cy="2483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EE64A5-187C-40E0-8D59-CD5B3BCC6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52" y="2632963"/>
            <a:ext cx="2561302" cy="2510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6AE3C-B1D5-4F47-A12E-5A0D4EC76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563" y="181419"/>
            <a:ext cx="2439789" cy="23914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8E39DC-1BF4-47F1-9A9B-163856358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352" y="168761"/>
            <a:ext cx="2473910" cy="24293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23A563-3805-44CC-A009-282562E3E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36" y="188626"/>
            <a:ext cx="2458191" cy="240947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A91A2-7C7F-40D3-AAA7-D63AC6D5F133}"/>
              </a:ext>
            </a:extLst>
          </p:cNvPr>
          <p:cNvSpPr txBox="1"/>
          <p:nvPr/>
        </p:nvSpPr>
        <p:spPr>
          <a:xfrm>
            <a:off x="2667000" y="-64858"/>
            <a:ext cx="5080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Radiation Pattern at 746 MHz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F58ED-A1BB-4AF8-9EE2-83A67BBC185D}"/>
              </a:ext>
            </a:extLst>
          </p:cNvPr>
          <p:cNvSpPr txBox="1"/>
          <p:nvPr/>
        </p:nvSpPr>
        <p:spPr>
          <a:xfrm>
            <a:off x="2667000" y="2419019"/>
            <a:ext cx="5080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Radiation Pattern at 1710 MHz</a:t>
            </a:r>
          </a:p>
        </p:txBody>
      </p:sp>
    </p:spTree>
    <p:extLst>
      <p:ext uri="{BB962C8B-B14F-4D97-AF65-F5344CB8AC3E}">
        <p14:creationId xmlns:p14="http://schemas.microsoft.com/office/powerpoint/2010/main" val="33974647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F0E3E6-2442-45B8-9E0D-3CF091FF3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40" y="2615332"/>
            <a:ext cx="2579289" cy="2528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55EA3B-22A4-4DAA-A85A-C74E84122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787" y="2615332"/>
            <a:ext cx="2569409" cy="2523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5E5B22-6493-415B-A22A-39A5D4F42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21" y="2620386"/>
            <a:ext cx="2574133" cy="2523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6D7939-65B9-48EC-923C-625BE38D5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41" y="170821"/>
            <a:ext cx="2443179" cy="2394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37AC24-B28F-40C9-A1FB-612B9F11D11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18298" y="153080"/>
            <a:ext cx="2482447" cy="2437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04B5CC-1DD1-4497-8D46-317131D9D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58" y="199127"/>
            <a:ext cx="2414301" cy="236645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5946DB-B8BC-4BCE-B878-10B6ED10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589300-9B70-4FB3-974E-B14605E54D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A91A2-7C7F-40D3-AAA7-D63AC6D5F133}"/>
              </a:ext>
            </a:extLst>
          </p:cNvPr>
          <p:cNvSpPr txBox="1"/>
          <p:nvPr/>
        </p:nvSpPr>
        <p:spPr>
          <a:xfrm>
            <a:off x="2667000" y="-64858"/>
            <a:ext cx="5080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Radiation Pattern at 1850 MHz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F58ED-A1BB-4AF8-9EE2-83A67BBC185D}"/>
              </a:ext>
            </a:extLst>
          </p:cNvPr>
          <p:cNvSpPr txBox="1"/>
          <p:nvPr/>
        </p:nvSpPr>
        <p:spPr>
          <a:xfrm>
            <a:off x="2667000" y="2390743"/>
            <a:ext cx="5080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Radiation Pattern at 1930 MHz</a:t>
            </a:r>
          </a:p>
        </p:txBody>
      </p:sp>
    </p:spTree>
    <p:extLst>
      <p:ext uri="{BB962C8B-B14F-4D97-AF65-F5344CB8AC3E}">
        <p14:creationId xmlns:p14="http://schemas.microsoft.com/office/powerpoint/2010/main" val="24579771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ASTER_Laird Brand Temp 2018">
  <a:themeElements>
    <a:clrScheme name="Laird Brand Palette">
      <a:dk1>
        <a:srgbClr val="000000"/>
      </a:dk1>
      <a:lt1>
        <a:srgbClr val="FFFFFF"/>
      </a:lt1>
      <a:dk2>
        <a:srgbClr val="55565A"/>
      </a:dk2>
      <a:lt2>
        <a:srgbClr val="A8A8AA"/>
      </a:lt2>
      <a:accent1>
        <a:srgbClr val="139CD8"/>
      </a:accent1>
      <a:accent2>
        <a:srgbClr val="61A744"/>
      </a:accent2>
      <a:accent3>
        <a:srgbClr val="DF6D27"/>
      </a:accent3>
      <a:accent4>
        <a:srgbClr val="FFC600"/>
      </a:accent4>
      <a:accent5>
        <a:srgbClr val="FFFFFF"/>
      </a:accent5>
      <a:accent6>
        <a:srgbClr val="55565A"/>
      </a:accent6>
      <a:hlink>
        <a:srgbClr val="139CD8"/>
      </a:hlink>
      <a:folHlink>
        <a:srgbClr val="61A74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275</Words>
  <Application>Microsoft Office PowerPoint</Application>
  <PresentationFormat>On-screen Show (16:9)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Gotham Book</vt:lpstr>
      <vt:lpstr>MASTER_Laird Brand Temp 2018</vt:lpstr>
      <vt:lpstr>Hydropoint 4G LTE WeatherTRAK  – Production sample with metal stud performance verification</vt:lpstr>
      <vt:lpstr>Descriptions</vt:lpstr>
      <vt:lpstr>Descriptions</vt:lpstr>
      <vt:lpstr>VSWR</vt:lpstr>
      <vt:lpstr>3D Max Gain</vt:lpstr>
      <vt:lpstr>Total Efficiency</vt:lpstr>
      <vt:lpstr>PowerPoint Presentation</vt:lpstr>
      <vt:lpstr>PowerPoint Presentation</vt:lpstr>
      <vt:lpstr>PowerPoint Presentation</vt:lpstr>
      <vt:lpstr>PowerPoint Presentation</vt:lpstr>
      <vt:lpstr>VSWR Test Manner</vt:lpstr>
      <vt:lpstr>Radiation Pattern Test in Satimo 3D Chamber SG24</vt:lpstr>
      <vt:lpstr>Measurement Coordinate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Hydropoint 4G LTE WeatherTRAK  – Production sample with metal stud performance verification</dc:title>
  <dc:creator>Greg Wilson</dc:creator>
  <cp:lastModifiedBy>Jonathan Heredia</cp:lastModifiedBy>
  <cp:revision>1</cp:revision>
  <dcterms:modified xsi:type="dcterms:W3CDTF">2026-01-16T20:21:35Z</dcterms:modified>
</cp:coreProperties>
</file>